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3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4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notesSlides/notesSlide5.xml" ContentType="application/vnd.openxmlformats-officedocument.presentationml.notesSlide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258" r:id="rId4"/>
    <p:sldId id="263" r:id="rId5"/>
    <p:sldId id="264" r:id="rId6"/>
    <p:sldId id="338" r:id="rId7"/>
    <p:sldId id="259" r:id="rId8"/>
    <p:sldId id="364" r:id="rId9"/>
    <p:sldId id="365" r:id="rId10"/>
    <p:sldId id="340" r:id="rId11"/>
    <p:sldId id="260" r:id="rId12"/>
    <p:sldId id="363" r:id="rId13"/>
    <p:sldId id="261" r:id="rId14"/>
    <p:sldId id="341" r:id="rId15"/>
    <p:sldId id="262" r:id="rId16"/>
    <p:sldId id="265" r:id="rId17"/>
    <p:sldId id="342" r:id="rId18"/>
    <p:sldId id="266" r:id="rId19"/>
    <p:sldId id="344" r:id="rId20"/>
    <p:sldId id="267" r:id="rId21"/>
    <p:sldId id="268" r:id="rId22"/>
    <p:sldId id="346" r:id="rId23"/>
    <p:sldId id="347" r:id="rId24"/>
    <p:sldId id="269" r:id="rId25"/>
    <p:sldId id="270" r:id="rId26"/>
    <p:sldId id="271" r:id="rId27"/>
    <p:sldId id="272" r:id="rId28"/>
    <p:sldId id="349" r:id="rId29"/>
    <p:sldId id="367" r:id="rId30"/>
    <p:sldId id="273" r:id="rId31"/>
    <p:sldId id="366" r:id="rId32"/>
    <p:sldId id="274" r:id="rId33"/>
    <p:sldId id="275" r:id="rId34"/>
    <p:sldId id="276" r:id="rId35"/>
    <p:sldId id="350" r:id="rId36"/>
    <p:sldId id="277" r:id="rId37"/>
    <p:sldId id="278" r:id="rId38"/>
    <p:sldId id="279" r:id="rId39"/>
    <p:sldId id="285" r:id="rId40"/>
    <p:sldId id="291" r:id="rId41"/>
    <p:sldId id="351" r:id="rId42"/>
    <p:sldId id="292" r:id="rId43"/>
    <p:sldId id="312" r:id="rId44"/>
    <p:sldId id="293" r:id="rId45"/>
    <p:sldId id="356" r:id="rId46"/>
    <p:sldId id="294" r:id="rId47"/>
    <p:sldId id="352" r:id="rId48"/>
    <p:sldId id="353" r:id="rId49"/>
    <p:sldId id="354" r:id="rId50"/>
    <p:sldId id="355" r:id="rId51"/>
    <p:sldId id="295" r:id="rId52"/>
    <p:sldId id="296" r:id="rId53"/>
    <p:sldId id="358" r:id="rId54"/>
    <p:sldId id="297" r:id="rId55"/>
    <p:sldId id="298" r:id="rId56"/>
    <p:sldId id="299" r:id="rId57"/>
    <p:sldId id="307" r:id="rId58"/>
    <p:sldId id="359" r:id="rId59"/>
    <p:sldId id="308" r:id="rId60"/>
    <p:sldId id="360" r:id="rId61"/>
    <p:sldId id="361" r:id="rId62"/>
    <p:sldId id="309" r:id="rId63"/>
    <p:sldId id="310" r:id="rId64"/>
    <p:sldId id="311" r:id="rId65"/>
    <p:sldId id="313" r:id="rId66"/>
    <p:sldId id="314" r:id="rId67"/>
    <p:sldId id="316" r:id="rId68"/>
    <p:sldId id="317" r:id="rId69"/>
    <p:sldId id="318" r:id="rId70"/>
    <p:sldId id="319" r:id="rId71"/>
    <p:sldId id="332" r:id="rId72"/>
    <p:sldId id="320" r:id="rId73"/>
    <p:sldId id="333" r:id="rId74"/>
    <p:sldId id="334" r:id="rId75"/>
    <p:sldId id="454" r:id="rId76"/>
    <p:sldId id="455" r:id="rId77"/>
    <p:sldId id="426" r:id="rId78"/>
    <p:sldId id="444" r:id="rId79"/>
    <p:sldId id="445" r:id="rId80"/>
    <p:sldId id="428" r:id="rId81"/>
    <p:sldId id="451" r:id="rId82"/>
    <p:sldId id="452" r:id="rId83"/>
    <p:sldId id="429" r:id="rId84"/>
    <p:sldId id="430" r:id="rId85"/>
    <p:sldId id="457" r:id="rId86"/>
    <p:sldId id="450" r:id="rId87"/>
    <p:sldId id="431" r:id="rId88"/>
    <p:sldId id="432" r:id="rId89"/>
    <p:sldId id="449" r:id="rId90"/>
    <p:sldId id="447" r:id="rId91"/>
    <p:sldId id="433" r:id="rId92"/>
    <p:sldId id="493" r:id="rId93"/>
    <p:sldId id="435" r:id="rId94"/>
    <p:sldId id="436" r:id="rId95"/>
    <p:sldId id="437" r:id="rId96"/>
    <p:sldId id="438" r:id="rId97"/>
    <p:sldId id="446" r:id="rId98"/>
    <p:sldId id="440" r:id="rId99"/>
    <p:sldId id="441" r:id="rId100"/>
    <p:sldId id="458" r:id="rId101"/>
    <p:sldId id="442" r:id="rId102"/>
    <p:sldId id="443" r:id="rId10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2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998501-32DC-8644-8884-EEF7822BCE98}" v="86" dt="2025-04-16T15:00:16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94"/>
  </p:normalViewPr>
  <p:slideViewPr>
    <p:cSldViewPr showGuides="1">
      <p:cViewPr varScale="1">
        <p:scale>
          <a:sx n="121" d="100"/>
          <a:sy n="121" d="100"/>
        </p:scale>
        <p:origin x="2064" y="176"/>
      </p:cViewPr>
      <p:guideLst>
        <p:guide orient="horz" pos="2114"/>
        <p:guide pos="28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ran Zhang" userId="0b0a344fd4019ed0" providerId="LiveId" clId="{C1998501-32DC-8644-8884-EEF7822BCE98}"/>
    <pc:docChg chg="undo custSel addSld delSld modSld">
      <pc:chgData name="Yiran Zhang" userId="0b0a344fd4019ed0" providerId="LiveId" clId="{C1998501-32DC-8644-8884-EEF7822BCE98}" dt="2025-04-16T15:00:23.713" v="1061" actId="14100"/>
      <pc:docMkLst>
        <pc:docMk/>
      </pc:docMkLst>
      <pc:sldChg chg="addSp modSp mod">
        <pc:chgData name="Yiran Zhang" userId="0b0a344fd4019ed0" providerId="LiveId" clId="{C1998501-32DC-8644-8884-EEF7822BCE98}" dt="2025-04-13T09:39:26.833" v="158" actId="14100"/>
        <pc:sldMkLst>
          <pc:docMk/>
          <pc:sldMk cId="0" sldId="257"/>
        </pc:sldMkLst>
        <pc:spChg chg="add mod">
          <ac:chgData name="Yiran Zhang" userId="0b0a344fd4019ed0" providerId="LiveId" clId="{C1998501-32DC-8644-8884-EEF7822BCE98}" dt="2025-04-13T09:36:01.972" v="9" actId="1035"/>
          <ac:spMkLst>
            <pc:docMk/>
            <pc:sldMk cId="0" sldId="257"/>
            <ac:spMk id="3" creationId="{DE862CF6-6658-B74D-5A78-B7A1709A59CF}"/>
          </ac:spMkLst>
        </pc:spChg>
        <pc:spChg chg="add mod">
          <ac:chgData name="Yiran Zhang" userId="0b0a344fd4019ed0" providerId="LiveId" clId="{C1998501-32DC-8644-8884-EEF7822BCE98}" dt="2025-04-13T09:36:14.038" v="20" actId="14100"/>
          <ac:spMkLst>
            <pc:docMk/>
            <pc:sldMk cId="0" sldId="257"/>
            <ac:spMk id="4" creationId="{4D19F02F-3FB8-B582-48B9-18394B485B02}"/>
          </ac:spMkLst>
        </pc:spChg>
        <pc:spChg chg="add mod">
          <ac:chgData name="Yiran Zhang" userId="0b0a344fd4019ed0" providerId="LiveId" clId="{C1998501-32DC-8644-8884-EEF7822BCE98}" dt="2025-04-13T09:39:26.833" v="158" actId="14100"/>
          <ac:spMkLst>
            <pc:docMk/>
            <pc:sldMk cId="0" sldId="257"/>
            <ac:spMk id="5" creationId="{41918DDB-D55F-A004-863A-9D738477F280}"/>
          </ac:spMkLst>
        </pc:spChg>
        <pc:picChg chg="add mod">
          <ac:chgData name="Yiran Zhang" userId="0b0a344fd4019ed0" providerId="LiveId" clId="{C1998501-32DC-8644-8884-EEF7822BCE98}" dt="2025-04-13T09:39:21.451" v="155" actId="1076"/>
          <ac:picMkLst>
            <pc:docMk/>
            <pc:sldMk cId="0" sldId="257"/>
            <ac:picMk id="7" creationId="{1C282F93-F256-FC54-FA0E-B90AB00F2C31}"/>
          </ac:picMkLst>
        </pc:picChg>
        <pc:picChg chg="mod">
          <ac:chgData name="Yiran Zhang" userId="0b0a344fd4019ed0" providerId="LiveId" clId="{C1998501-32DC-8644-8884-EEF7822BCE98}" dt="2025-04-13T09:38:32.062" v="55" actId="1076"/>
          <ac:picMkLst>
            <pc:docMk/>
            <pc:sldMk cId="0" sldId="257"/>
            <ac:picMk id="3077" creationId="{00000000-0000-0000-0000-000000000000}"/>
          </ac:picMkLst>
        </pc:picChg>
      </pc:sldChg>
      <pc:sldChg chg="addSp modSp mod">
        <pc:chgData name="Yiran Zhang" userId="0b0a344fd4019ed0" providerId="LiveId" clId="{C1998501-32DC-8644-8884-EEF7822BCE98}" dt="2025-04-13T09:39:48.766" v="160" actId="1076"/>
        <pc:sldMkLst>
          <pc:docMk/>
          <pc:sldMk cId="0" sldId="258"/>
        </pc:sldMkLst>
        <pc:spChg chg="add mod">
          <ac:chgData name="Yiran Zhang" userId="0b0a344fd4019ed0" providerId="LiveId" clId="{C1998501-32DC-8644-8884-EEF7822BCE98}" dt="2025-04-13T09:36:39.042" v="27" actId="14100"/>
          <ac:spMkLst>
            <pc:docMk/>
            <pc:sldMk cId="0" sldId="258"/>
            <ac:spMk id="3" creationId="{2397EBA9-C16A-6B37-7BD8-437373A5D2DE}"/>
          </ac:spMkLst>
        </pc:spChg>
        <pc:picChg chg="mod">
          <ac:chgData name="Yiran Zhang" userId="0b0a344fd4019ed0" providerId="LiveId" clId="{C1998501-32DC-8644-8884-EEF7822BCE98}" dt="2025-04-13T09:39:48.766" v="160" actId="1076"/>
          <ac:picMkLst>
            <pc:docMk/>
            <pc:sldMk cId="0" sldId="258"/>
            <ac:picMk id="4100" creationId="{00000000-0000-0000-0000-000000000000}"/>
          </ac:picMkLst>
        </pc:picChg>
      </pc:sldChg>
      <pc:sldChg chg="addSp modSp mod">
        <pc:chgData name="Yiran Zhang" userId="0b0a344fd4019ed0" providerId="LiveId" clId="{C1998501-32DC-8644-8884-EEF7822BCE98}" dt="2025-04-13T09:43:58.294" v="173" actId="14100"/>
        <pc:sldMkLst>
          <pc:docMk/>
          <pc:sldMk cId="0" sldId="259"/>
        </pc:sldMkLst>
        <pc:spChg chg="add mod">
          <ac:chgData name="Yiran Zhang" userId="0b0a344fd4019ed0" providerId="LiveId" clId="{C1998501-32DC-8644-8884-EEF7822BCE98}" dt="2025-04-13T09:43:39.577" v="165" actId="14100"/>
          <ac:spMkLst>
            <pc:docMk/>
            <pc:sldMk cId="0" sldId="259"/>
            <ac:spMk id="3" creationId="{629F8A0E-A84F-5BDA-86F7-87248113A548}"/>
          </ac:spMkLst>
        </pc:spChg>
        <pc:spChg chg="add mod">
          <ac:chgData name="Yiran Zhang" userId="0b0a344fd4019ed0" providerId="LiveId" clId="{C1998501-32DC-8644-8884-EEF7822BCE98}" dt="2025-04-13T09:43:47.428" v="168" actId="14100"/>
          <ac:spMkLst>
            <pc:docMk/>
            <pc:sldMk cId="0" sldId="259"/>
            <ac:spMk id="4" creationId="{C7F4CE17-CFCA-89EF-7842-3CC4D3345323}"/>
          </ac:spMkLst>
        </pc:spChg>
        <pc:spChg chg="add mod">
          <ac:chgData name="Yiran Zhang" userId="0b0a344fd4019ed0" providerId="LiveId" clId="{C1998501-32DC-8644-8884-EEF7822BCE98}" dt="2025-04-13T09:43:58.294" v="173" actId="14100"/>
          <ac:spMkLst>
            <pc:docMk/>
            <pc:sldMk cId="0" sldId="259"/>
            <ac:spMk id="5" creationId="{4027F5D1-5D07-7C30-C8F8-DE4F37BDA673}"/>
          </ac:spMkLst>
        </pc:spChg>
        <pc:picChg chg="mod">
          <ac:chgData name="Yiran Zhang" userId="0b0a344fd4019ed0" providerId="LiveId" clId="{C1998501-32DC-8644-8884-EEF7822BCE98}" dt="2025-04-13T09:43:52.260" v="171" actId="1076"/>
          <ac:picMkLst>
            <pc:docMk/>
            <pc:sldMk cId="0" sldId="259"/>
            <ac:picMk id="7171" creationId="{00000000-0000-0000-0000-000000000000}"/>
          </ac:picMkLst>
        </pc:picChg>
      </pc:sldChg>
      <pc:sldChg chg="addSp modSp mod">
        <pc:chgData name="Yiran Zhang" userId="0b0a344fd4019ed0" providerId="LiveId" clId="{C1998501-32DC-8644-8884-EEF7822BCE98}" dt="2025-04-13T09:46:13.635" v="197" actId="14100"/>
        <pc:sldMkLst>
          <pc:docMk/>
          <pc:sldMk cId="0" sldId="261"/>
        </pc:sldMkLst>
        <pc:spChg chg="add mod">
          <ac:chgData name="Yiran Zhang" userId="0b0a344fd4019ed0" providerId="LiveId" clId="{C1998501-32DC-8644-8884-EEF7822BCE98}" dt="2025-04-13T09:46:13.635" v="197" actId="14100"/>
          <ac:spMkLst>
            <pc:docMk/>
            <pc:sldMk cId="0" sldId="261"/>
            <ac:spMk id="3" creationId="{B0BA941A-0C14-D65D-8F53-2DCE19ECCAF1}"/>
          </ac:spMkLst>
        </pc:spChg>
      </pc:sldChg>
      <pc:sldChg chg="addSp modSp mod">
        <pc:chgData name="Yiran Zhang" userId="0b0a344fd4019ed0" providerId="LiveId" clId="{C1998501-32DC-8644-8884-EEF7822BCE98}" dt="2025-04-13T09:47:24.105" v="208" actId="14100"/>
        <pc:sldMkLst>
          <pc:docMk/>
          <pc:sldMk cId="0" sldId="262"/>
        </pc:sldMkLst>
        <pc:spChg chg="add mod">
          <ac:chgData name="Yiran Zhang" userId="0b0a344fd4019ed0" providerId="LiveId" clId="{C1998501-32DC-8644-8884-EEF7822BCE98}" dt="2025-04-13T09:46:37.470" v="200" actId="14100"/>
          <ac:spMkLst>
            <pc:docMk/>
            <pc:sldMk cId="0" sldId="262"/>
            <ac:spMk id="3" creationId="{EBE07492-0AC8-0160-46FD-BA5B8E25EE5C}"/>
          </ac:spMkLst>
        </pc:spChg>
        <pc:spChg chg="add mod">
          <ac:chgData name="Yiran Zhang" userId="0b0a344fd4019ed0" providerId="LiveId" clId="{C1998501-32DC-8644-8884-EEF7822BCE98}" dt="2025-04-13T09:47:02.220" v="205" actId="14100"/>
          <ac:spMkLst>
            <pc:docMk/>
            <pc:sldMk cId="0" sldId="262"/>
            <ac:spMk id="4" creationId="{ABED35BD-6F63-8019-33B0-10C27F339507}"/>
          </ac:spMkLst>
        </pc:spChg>
        <pc:spChg chg="add mod">
          <ac:chgData name="Yiran Zhang" userId="0b0a344fd4019ed0" providerId="LiveId" clId="{C1998501-32DC-8644-8884-EEF7822BCE98}" dt="2025-04-13T09:47:24.105" v="208" actId="14100"/>
          <ac:spMkLst>
            <pc:docMk/>
            <pc:sldMk cId="0" sldId="262"/>
            <ac:spMk id="5" creationId="{E790F853-B055-165B-4F9C-8F8BEDD4AC4C}"/>
          </ac:spMkLst>
        </pc:spChg>
        <pc:picChg chg="mod">
          <ac:chgData name="Yiran Zhang" userId="0b0a344fd4019ed0" providerId="LiveId" clId="{C1998501-32DC-8644-8884-EEF7822BCE98}" dt="2025-04-13T09:46:57.679" v="203" actId="1076"/>
          <ac:picMkLst>
            <pc:docMk/>
            <pc:sldMk cId="0" sldId="262"/>
            <ac:picMk id="10243" creationId="{00000000-0000-0000-0000-000000000000}"/>
          </ac:picMkLst>
        </pc:picChg>
      </pc:sldChg>
      <pc:sldChg chg="addSp modSp mod">
        <pc:chgData name="Yiran Zhang" userId="0b0a344fd4019ed0" providerId="LiveId" clId="{C1998501-32DC-8644-8884-EEF7822BCE98}" dt="2025-04-13T09:36:59.674" v="30" actId="14100"/>
        <pc:sldMkLst>
          <pc:docMk/>
          <pc:sldMk cId="0" sldId="263"/>
        </pc:sldMkLst>
        <pc:spChg chg="add mod">
          <ac:chgData name="Yiran Zhang" userId="0b0a344fd4019ed0" providerId="LiveId" clId="{C1998501-32DC-8644-8884-EEF7822BCE98}" dt="2025-04-13T09:36:59.674" v="30" actId="14100"/>
          <ac:spMkLst>
            <pc:docMk/>
            <pc:sldMk cId="0" sldId="263"/>
            <ac:spMk id="3" creationId="{9E69405A-9FDE-C8DE-E06D-D33F6B85A7B6}"/>
          </ac:spMkLst>
        </pc:spChg>
      </pc:sldChg>
      <pc:sldChg chg="addSp modSp mod">
        <pc:chgData name="Yiran Zhang" userId="0b0a344fd4019ed0" providerId="LiveId" clId="{C1998501-32DC-8644-8884-EEF7822BCE98}" dt="2025-04-13T09:43:04.610" v="161" actId="1076"/>
        <pc:sldMkLst>
          <pc:docMk/>
          <pc:sldMk cId="0" sldId="264"/>
        </pc:sldMkLst>
        <pc:spChg chg="add mod">
          <ac:chgData name="Yiran Zhang" userId="0b0a344fd4019ed0" providerId="LiveId" clId="{C1998501-32DC-8644-8884-EEF7822BCE98}" dt="2025-04-13T09:37:19.855" v="36" actId="14100"/>
          <ac:spMkLst>
            <pc:docMk/>
            <pc:sldMk cId="0" sldId="264"/>
            <ac:spMk id="3" creationId="{961CDCDF-1DE6-6DCE-85C6-DEC228B8DF3E}"/>
          </ac:spMkLst>
        </pc:spChg>
        <pc:picChg chg="mod">
          <ac:chgData name="Yiran Zhang" userId="0b0a344fd4019ed0" providerId="LiveId" clId="{C1998501-32DC-8644-8884-EEF7822BCE98}" dt="2025-04-13T09:43:04.610" v="161" actId="1076"/>
          <ac:picMkLst>
            <pc:docMk/>
            <pc:sldMk cId="0" sldId="264"/>
            <ac:picMk id="6147" creationId="{00000000-0000-0000-0000-000000000000}"/>
          </ac:picMkLst>
        </pc:picChg>
        <pc:picChg chg="mod">
          <ac:chgData name="Yiran Zhang" userId="0b0a344fd4019ed0" providerId="LiveId" clId="{C1998501-32DC-8644-8884-EEF7822BCE98}" dt="2025-04-13T09:37:12.334" v="33" actId="1076"/>
          <ac:picMkLst>
            <pc:docMk/>
            <pc:sldMk cId="0" sldId="264"/>
            <ac:picMk id="6148" creationId="{00000000-0000-0000-0000-000000000000}"/>
          </ac:picMkLst>
        </pc:picChg>
      </pc:sldChg>
      <pc:sldChg chg="addSp delSp modSp mod">
        <pc:chgData name="Yiran Zhang" userId="0b0a344fd4019ed0" providerId="LiveId" clId="{C1998501-32DC-8644-8884-EEF7822BCE98}" dt="2025-04-13T09:51:36.835" v="239" actId="1076"/>
        <pc:sldMkLst>
          <pc:docMk/>
          <pc:sldMk cId="0" sldId="266"/>
        </pc:sldMkLst>
        <pc:spChg chg="add mod">
          <ac:chgData name="Yiran Zhang" userId="0b0a344fd4019ed0" providerId="LiveId" clId="{C1998501-32DC-8644-8884-EEF7822BCE98}" dt="2025-04-13T09:50:37.666" v="226" actId="1076"/>
          <ac:spMkLst>
            <pc:docMk/>
            <pc:sldMk cId="0" sldId="266"/>
            <ac:spMk id="3" creationId="{F1ACCCF3-2EE9-212F-747A-F14483794B92}"/>
          </ac:spMkLst>
        </pc:spChg>
        <pc:spChg chg="mod">
          <ac:chgData name="Yiran Zhang" userId="0b0a344fd4019ed0" providerId="LiveId" clId="{C1998501-32DC-8644-8884-EEF7822BCE98}" dt="2025-04-13T09:51:34.468" v="238" actId="14100"/>
          <ac:spMkLst>
            <pc:docMk/>
            <pc:sldMk cId="0" sldId="266"/>
            <ac:spMk id="4" creationId="{00000000-0000-0000-0000-000000000000}"/>
          </ac:spMkLst>
        </pc:spChg>
        <pc:spChg chg="add mod">
          <ac:chgData name="Yiran Zhang" userId="0b0a344fd4019ed0" providerId="LiveId" clId="{C1998501-32DC-8644-8884-EEF7822BCE98}" dt="2025-04-13T09:50:41.799" v="228" actId="1076"/>
          <ac:spMkLst>
            <pc:docMk/>
            <pc:sldMk cId="0" sldId="266"/>
            <ac:spMk id="5" creationId="{D29D0165-B14C-503A-A7FE-13099B2E3485}"/>
          </ac:spMkLst>
        </pc:spChg>
        <pc:spChg chg="mod">
          <ac:chgData name="Yiran Zhang" userId="0b0a344fd4019ed0" providerId="LiveId" clId="{C1998501-32DC-8644-8884-EEF7822BCE98}" dt="2025-04-13T09:51:36.835" v="239" actId="1076"/>
          <ac:spMkLst>
            <pc:docMk/>
            <pc:sldMk cId="0" sldId="266"/>
            <ac:spMk id="6" creationId="{00000000-0000-0000-0000-000000000000}"/>
          </ac:spMkLst>
        </pc:spChg>
        <pc:spChg chg="add mod">
          <ac:chgData name="Yiran Zhang" userId="0b0a344fd4019ed0" providerId="LiveId" clId="{C1998501-32DC-8644-8884-EEF7822BCE98}" dt="2025-04-13T09:50:57.399" v="236" actId="14100"/>
          <ac:spMkLst>
            <pc:docMk/>
            <pc:sldMk cId="0" sldId="266"/>
            <ac:spMk id="7" creationId="{751FB8F3-4DB6-27DB-C178-E6B1BF334392}"/>
          </ac:spMkLst>
        </pc:spChg>
        <pc:graphicFrameChg chg="del">
          <ac:chgData name="Yiran Zhang" userId="0b0a344fd4019ed0" providerId="LiveId" clId="{C1998501-32DC-8644-8884-EEF7822BCE98}" dt="2025-04-13T09:51:31.494" v="237" actId="478"/>
          <ac:graphicFrameMkLst>
            <pc:docMk/>
            <pc:sldMk cId="0" sldId="266"/>
            <ac:graphicFrameMk id="56327" creationId="{00000000-0000-0000-0000-000000000000}"/>
          </ac:graphicFrameMkLst>
        </pc:graphicFrameChg>
      </pc:sldChg>
      <pc:sldChg chg="addSp modSp mod">
        <pc:chgData name="Yiran Zhang" userId="0b0a344fd4019ed0" providerId="LiveId" clId="{C1998501-32DC-8644-8884-EEF7822BCE98}" dt="2025-04-13T09:55:34.597" v="309" actId="1076"/>
        <pc:sldMkLst>
          <pc:docMk/>
          <pc:sldMk cId="0" sldId="267"/>
        </pc:sldMkLst>
        <pc:spChg chg="add mod">
          <ac:chgData name="Yiran Zhang" userId="0b0a344fd4019ed0" providerId="LiveId" clId="{C1998501-32DC-8644-8884-EEF7822BCE98}" dt="2025-04-13T09:52:14.243" v="246" actId="1037"/>
          <ac:spMkLst>
            <pc:docMk/>
            <pc:sldMk cId="0" sldId="267"/>
            <ac:spMk id="3" creationId="{75BEB160-7E8A-1D48-D798-68241ED78AF2}"/>
          </ac:spMkLst>
        </pc:spChg>
        <pc:spChg chg="add mod">
          <ac:chgData name="Yiran Zhang" userId="0b0a344fd4019ed0" providerId="LiveId" clId="{C1998501-32DC-8644-8884-EEF7822BCE98}" dt="2025-04-13T09:52:23.334" v="250" actId="1038"/>
          <ac:spMkLst>
            <pc:docMk/>
            <pc:sldMk cId="0" sldId="267"/>
            <ac:spMk id="4" creationId="{60718EA9-6091-156F-1C0F-622111EFE7EF}"/>
          </ac:spMkLst>
        </pc:spChg>
        <pc:graphicFrameChg chg="mod">
          <ac:chgData name="Yiran Zhang" userId="0b0a344fd4019ed0" providerId="LiveId" clId="{C1998501-32DC-8644-8884-EEF7822BCE98}" dt="2025-04-13T09:55:26.813" v="305" actId="1076"/>
          <ac:graphicFrameMkLst>
            <pc:docMk/>
            <pc:sldMk cId="0" sldId="267"/>
            <ac:graphicFrameMk id="20485" creationId="{00000000-0000-0000-0000-000000000000}"/>
          </ac:graphicFrameMkLst>
        </pc:graphicFrameChg>
        <pc:graphicFrameChg chg="mod">
          <ac:chgData name="Yiran Zhang" userId="0b0a344fd4019ed0" providerId="LiveId" clId="{C1998501-32DC-8644-8884-EEF7822BCE98}" dt="2025-04-13T09:55:24.797" v="304" actId="1076"/>
          <ac:graphicFrameMkLst>
            <pc:docMk/>
            <pc:sldMk cId="0" sldId="267"/>
            <ac:graphicFrameMk id="54283" creationId="{00000000-0000-0000-0000-000000000000}"/>
          </ac:graphicFrameMkLst>
        </pc:graphicFrameChg>
        <pc:picChg chg="add mod">
          <ac:chgData name="Yiran Zhang" userId="0b0a344fd4019ed0" providerId="LiveId" clId="{C1998501-32DC-8644-8884-EEF7822BCE98}" dt="2025-04-13T09:55:34.597" v="309" actId="1076"/>
          <ac:picMkLst>
            <pc:docMk/>
            <pc:sldMk cId="0" sldId="267"/>
            <ac:picMk id="5" creationId="{197BBA5B-C34A-5197-EB28-993BD612A817}"/>
          </ac:picMkLst>
        </pc:picChg>
        <pc:picChg chg="mod">
          <ac:chgData name="Yiran Zhang" userId="0b0a344fd4019ed0" providerId="LiveId" clId="{C1998501-32DC-8644-8884-EEF7822BCE98}" dt="2025-04-13T09:52:04.609" v="242" actId="1076"/>
          <ac:picMkLst>
            <pc:docMk/>
            <pc:sldMk cId="0" sldId="267"/>
            <ac:picMk id="13315" creationId="{00000000-0000-0000-0000-000000000000}"/>
          </ac:picMkLst>
        </pc:picChg>
      </pc:sldChg>
      <pc:sldChg chg="addSp modSp mod">
        <pc:chgData name="Yiran Zhang" userId="0b0a344fd4019ed0" providerId="LiveId" clId="{C1998501-32DC-8644-8884-EEF7822BCE98}" dt="2025-04-13T09:52:40.555" v="254" actId="14100"/>
        <pc:sldMkLst>
          <pc:docMk/>
          <pc:sldMk cId="0" sldId="268"/>
        </pc:sldMkLst>
        <pc:spChg chg="add mod">
          <ac:chgData name="Yiran Zhang" userId="0b0a344fd4019ed0" providerId="LiveId" clId="{C1998501-32DC-8644-8884-EEF7822BCE98}" dt="2025-04-13T09:52:40.555" v="254" actId="14100"/>
          <ac:spMkLst>
            <pc:docMk/>
            <pc:sldMk cId="0" sldId="268"/>
            <ac:spMk id="3" creationId="{D0EA8F69-D3E3-1B46-131A-DD0772B94B00}"/>
          </ac:spMkLst>
        </pc:spChg>
      </pc:sldChg>
      <pc:sldChg chg="addSp modSp mod">
        <pc:chgData name="Yiran Zhang" userId="0b0a344fd4019ed0" providerId="LiveId" clId="{C1998501-32DC-8644-8884-EEF7822BCE98}" dt="2025-04-13T09:59:20.772" v="400" actId="14100"/>
        <pc:sldMkLst>
          <pc:docMk/>
          <pc:sldMk cId="0" sldId="271"/>
        </pc:sldMkLst>
        <pc:spChg chg="add mod">
          <ac:chgData name="Yiran Zhang" userId="0b0a344fd4019ed0" providerId="LiveId" clId="{C1998501-32DC-8644-8884-EEF7822BCE98}" dt="2025-04-13T09:54:14.080" v="294" actId="1036"/>
          <ac:spMkLst>
            <pc:docMk/>
            <pc:sldMk cId="0" sldId="271"/>
            <ac:spMk id="5" creationId="{B5A797D9-9858-4F08-9B52-E3FCAD2C5FC9}"/>
          </ac:spMkLst>
        </pc:spChg>
        <pc:spChg chg="add mod">
          <ac:chgData name="Yiran Zhang" userId="0b0a344fd4019ed0" providerId="LiveId" clId="{C1998501-32DC-8644-8884-EEF7822BCE98}" dt="2025-04-13T09:54:22.805" v="297" actId="14100"/>
          <ac:spMkLst>
            <pc:docMk/>
            <pc:sldMk cId="0" sldId="271"/>
            <ac:spMk id="6" creationId="{908CF624-AE6B-81C4-EF21-1D38371E2A1A}"/>
          </ac:spMkLst>
        </pc:spChg>
        <pc:spChg chg="add mod">
          <ac:chgData name="Yiran Zhang" userId="0b0a344fd4019ed0" providerId="LiveId" clId="{C1998501-32DC-8644-8884-EEF7822BCE98}" dt="2025-04-13T09:59:20.772" v="400" actId="14100"/>
          <ac:spMkLst>
            <pc:docMk/>
            <pc:sldMk cId="0" sldId="271"/>
            <ac:spMk id="7" creationId="{239C3298-1FED-7C33-F385-F9C6F68124CC}"/>
          </ac:spMkLst>
        </pc:spChg>
        <pc:picChg chg="mod">
          <ac:chgData name="Yiran Zhang" userId="0b0a344fd4019ed0" providerId="LiveId" clId="{C1998501-32DC-8644-8884-EEF7822BCE98}" dt="2025-04-13T09:53:47.296" v="258" actId="167"/>
          <ac:picMkLst>
            <pc:docMk/>
            <pc:sldMk cId="0" sldId="271"/>
            <ac:picMk id="17411" creationId="{00000000-0000-0000-0000-000000000000}"/>
          </ac:picMkLst>
        </pc:picChg>
      </pc:sldChg>
      <pc:sldChg chg="addSp delSp modSp mod">
        <pc:chgData name="Yiran Zhang" userId="0b0a344fd4019ed0" providerId="LiveId" clId="{C1998501-32DC-8644-8884-EEF7822BCE98}" dt="2025-04-13T10:22:22.353" v="471" actId="478"/>
        <pc:sldMkLst>
          <pc:docMk/>
          <pc:sldMk cId="0" sldId="272"/>
        </pc:sldMkLst>
        <pc:spChg chg="add mod">
          <ac:chgData name="Yiran Zhang" userId="0b0a344fd4019ed0" providerId="LiveId" clId="{C1998501-32DC-8644-8884-EEF7822BCE98}" dt="2025-04-13T09:54:34.177" v="300" actId="14100"/>
          <ac:spMkLst>
            <pc:docMk/>
            <pc:sldMk cId="0" sldId="272"/>
            <ac:spMk id="3" creationId="{B28E5CB1-5AA6-5BEE-16C8-546F9691B18A}"/>
          </ac:spMkLst>
        </pc:spChg>
        <pc:spChg chg="add mod">
          <ac:chgData name="Yiran Zhang" userId="0b0a344fd4019ed0" providerId="LiveId" clId="{C1998501-32DC-8644-8884-EEF7822BCE98}" dt="2025-04-13T09:54:42.376" v="303" actId="14100"/>
          <ac:spMkLst>
            <pc:docMk/>
            <pc:sldMk cId="0" sldId="272"/>
            <ac:spMk id="4" creationId="{CF8EB0BF-4094-FF7F-F9F9-460E1C89A56E}"/>
          </ac:spMkLst>
        </pc:spChg>
        <pc:picChg chg="add del mod">
          <ac:chgData name="Yiran Zhang" userId="0b0a344fd4019ed0" providerId="LiveId" clId="{C1998501-32DC-8644-8884-EEF7822BCE98}" dt="2025-04-13T10:22:22.353" v="471" actId="478"/>
          <ac:picMkLst>
            <pc:docMk/>
            <pc:sldMk cId="0" sldId="272"/>
            <ac:picMk id="5" creationId="{29A5F349-695C-0937-89B8-3415530D23A3}"/>
          </ac:picMkLst>
        </pc:picChg>
      </pc:sldChg>
      <pc:sldChg chg="addSp delSp modSp mod">
        <pc:chgData name="Yiran Zhang" userId="0b0a344fd4019ed0" providerId="LiveId" clId="{C1998501-32DC-8644-8884-EEF7822BCE98}" dt="2025-04-13T10:07:39.233" v="469" actId="14100"/>
        <pc:sldMkLst>
          <pc:docMk/>
          <pc:sldMk cId="0" sldId="273"/>
        </pc:sldMkLst>
        <pc:spChg chg="add mod">
          <ac:chgData name="Yiran Zhang" userId="0b0a344fd4019ed0" providerId="LiveId" clId="{C1998501-32DC-8644-8884-EEF7822BCE98}" dt="2025-04-13T10:01:27.047" v="420" actId="14100"/>
          <ac:spMkLst>
            <pc:docMk/>
            <pc:sldMk cId="0" sldId="273"/>
            <ac:spMk id="3" creationId="{5DE78A0C-D169-74B3-7895-443E0805BB53}"/>
          </ac:spMkLst>
        </pc:spChg>
        <pc:picChg chg="add del mod">
          <ac:chgData name="Yiran Zhang" userId="0b0a344fd4019ed0" providerId="LiveId" clId="{C1998501-32DC-8644-8884-EEF7822BCE98}" dt="2025-04-13T10:07:15.095" v="462" actId="478"/>
          <ac:picMkLst>
            <pc:docMk/>
            <pc:sldMk cId="0" sldId="273"/>
            <ac:picMk id="4" creationId="{A10FC1BF-4386-88EA-8021-A400F2487559}"/>
          </ac:picMkLst>
        </pc:picChg>
        <pc:picChg chg="mod">
          <ac:chgData name="Yiran Zhang" userId="0b0a344fd4019ed0" providerId="LiveId" clId="{C1998501-32DC-8644-8884-EEF7822BCE98}" dt="2025-04-13T10:07:39.233" v="469" actId="14100"/>
          <ac:picMkLst>
            <pc:docMk/>
            <pc:sldMk cId="0" sldId="273"/>
            <ac:picMk id="19460" creationId="{00000000-0000-0000-0000-000000000000}"/>
          </ac:picMkLst>
        </pc:picChg>
      </pc:sldChg>
      <pc:sldChg chg="modSp mod">
        <pc:chgData name="Yiran Zhang" userId="0b0a344fd4019ed0" providerId="LiveId" clId="{C1998501-32DC-8644-8884-EEF7822BCE98}" dt="2025-04-13T10:02:19.933" v="423" actId="404"/>
        <pc:sldMkLst>
          <pc:docMk/>
          <pc:sldMk cId="0" sldId="275"/>
        </pc:sldMkLst>
        <pc:spChg chg="mod">
          <ac:chgData name="Yiran Zhang" userId="0b0a344fd4019ed0" providerId="LiveId" clId="{C1998501-32DC-8644-8884-EEF7822BCE98}" dt="2025-04-13T10:02:19.933" v="423" actId="404"/>
          <ac:spMkLst>
            <pc:docMk/>
            <pc:sldMk cId="0" sldId="275"/>
            <ac:spMk id="3" creationId="{00000000-0000-0000-0000-000000000000}"/>
          </ac:spMkLst>
        </pc:spChg>
      </pc:sldChg>
      <pc:sldChg chg="addSp modSp mod">
        <pc:chgData name="Yiran Zhang" userId="0b0a344fd4019ed0" providerId="LiveId" clId="{C1998501-32DC-8644-8884-EEF7822BCE98}" dt="2025-04-13T10:03:29.420" v="435" actId="14100"/>
        <pc:sldMkLst>
          <pc:docMk/>
          <pc:sldMk cId="0" sldId="277"/>
        </pc:sldMkLst>
        <pc:spChg chg="add mod">
          <ac:chgData name="Yiran Zhang" userId="0b0a344fd4019ed0" providerId="LiveId" clId="{C1998501-32DC-8644-8884-EEF7822BCE98}" dt="2025-04-13T10:03:12.169" v="429" actId="14100"/>
          <ac:spMkLst>
            <pc:docMk/>
            <pc:sldMk cId="0" sldId="277"/>
            <ac:spMk id="3" creationId="{E6B0A44B-C8B8-FADD-6119-1FC66CE38262}"/>
          </ac:spMkLst>
        </pc:spChg>
        <pc:spChg chg="add mod">
          <ac:chgData name="Yiran Zhang" userId="0b0a344fd4019ed0" providerId="LiveId" clId="{C1998501-32DC-8644-8884-EEF7822BCE98}" dt="2025-04-13T10:03:19.503" v="432" actId="14100"/>
          <ac:spMkLst>
            <pc:docMk/>
            <pc:sldMk cId="0" sldId="277"/>
            <ac:spMk id="4" creationId="{FC660EC7-5693-5733-CFB6-52986E8458A0}"/>
          </ac:spMkLst>
        </pc:spChg>
        <pc:spChg chg="add mod">
          <ac:chgData name="Yiran Zhang" userId="0b0a344fd4019ed0" providerId="LiveId" clId="{C1998501-32DC-8644-8884-EEF7822BCE98}" dt="2025-04-13T10:03:29.420" v="435" actId="14100"/>
          <ac:spMkLst>
            <pc:docMk/>
            <pc:sldMk cId="0" sldId="277"/>
            <ac:spMk id="5" creationId="{A79373A3-D00D-73D5-1D05-574A23A8D7F5}"/>
          </ac:spMkLst>
        </pc:spChg>
      </pc:sldChg>
      <pc:sldChg chg="addSp delSp modSp mod">
        <pc:chgData name="Yiran Zhang" userId="0b0a344fd4019ed0" providerId="LiveId" clId="{C1998501-32DC-8644-8884-EEF7822BCE98}" dt="2025-04-13T10:49:20.720" v="708" actId="1076"/>
        <pc:sldMkLst>
          <pc:docMk/>
          <pc:sldMk cId="0" sldId="278"/>
        </pc:sldMkLst>
        <pc:spChg chg="mod">
          <ac:chgData name="Yiran Zhang" userId="0b0a344fd4019ed0" providerId="LiveId" clId="{C1998501-32DC-8644-8884-EEF7822BCE98}" dt="2025-04-13T10:48:52.743" v="698" actId="1076"/>
          <ac:spMkLst>
            <pc:docMk/>
            <pc:sldMk cId="0" sldId="278"/>
            <ac:spMk id="3" creationId="{00000000-0000-0000-0000-000000000000}"/>
          </ac:spMkLst>
        </pc:spChg>
        <pc:spChg chg="add mod">
          <ac:chgData name="Yiran Zhang" userId="0b0a344fd4019ed0" providerId="LiveId" clId="{C1998501-32DC-8644-8884-EEF7822BCE98}" dt="2025-04-13T10:48:52.743" v="698" actId="1076"/>
          <ac:spMkLst>
            <pc:docMk/>
            <pc:sldMk cId="0" sldId="278"/>
            <ac:spMk id="4" creationId="{5B1E6309-F096-0915-9DA4-4F4AE1D5F22E}"/>
          </ac:spMkLst>
        </pc:spChg>
        <pc:spChg chg="add mod">
          <ac:chgData name="Yiran Zhang" userId="0b0a344fd4019ed0" providerId="LiveId" clId="{C1998501-32DC-8644-8884-EEF7822BCE98}" dt="2025-04-13T10:48:52.743" v="698" actId="1076"/>
          <ac:spMkLst>
            <pc:docMk/>
            <pc:sldMk cId="0" sldId="278"/>
            <ac:spMk id="5" creationId="{28CD5DE9-BC0F-2C20-5924-7997D1EC49DF}"/>
          </ac:spMkLst>
        </pc:spChg>
        <pc:spChg chg="add mod">
          <ac:chgData name="Yiran Zhang" userId="0b0a344fd4019ed0" providerId="LiveId" clId="{C1998501-32DC-8644-8884-EEF7822BCE98}" dt="2025-04-13T10:48:52.743" v="698" actId="1076"/>
          <ac:spMkLst>
            <pc:docMk/>
            <pc:sldMk cId="0" sldId="278"/>
            <ac:spMk id="6" creationId="{157B26C7-FB9D-1942-24D1-2AFC69DE391B}"/>
          </ac:spMkLst>
        </pc:spChg>
        <pc:spChg chg="add mod">
          <ac:chgData name="Yiran Zhang" userId="0b0a344fd4019ed0" providerId="LiveId" clId="{C1998501-32DC-8644-8884-EEF7822BCE98}" dt="2025-04-13T10:49:20.720" v="708" actId="1076"/>
          <ac:spMkLst>
            <pc:docMk/>
            <pc:sldMk cId="0" sldId="278"/>
            <ac:spMk id="7" creationId="{3BF470D1-1384-4135-38B0-DB7BB4216411}"/>
          </ac:spMkLst>
        </pc:spChg>
        <pc:spChg chg="del">
          <ac:chgData name="Yiran Zhang" userId="0b0a344fd4019ed0" providerId="LiveId" clId="{C1998501-32DC-8644-8884-EEF7822BCE98}" dt="2025-04-13T10:48:48.600" v="697" actId="478"/>
          <ac:spMkLst>
            <pc:docMk/>
            <pc:sldMk cId="0" sldId="278"/>
            <ac:spMk id="24580" creationId="{00000000-0000-0000-0000-000000000000}"/>
          </ac:spMkLst>
        </pc:spChg>
        <pc:picChg chg="add mod">
          <ac:chgData name="Yiran Zhang" userId="0b0a344fd4019ed0" providerId="LiveId" clId="{C1998501-32DC-8644-8884-EEF7822BCE98}" dt="2025-04-13T10:49:02.924" v="703" actId="1076"/>
          <ac:picMkLst>
            <pc:docMk/>
            <pc:sldMk cId="0" sldId="278"/>
            <ac:picMk id="8" creationId="{0E8E8C0D-D1E4-9901-5B61-32E592269A52}"/>
          </ac:picMkLst>
        </pc:picChg>
        <pc:picChg chg="mod">
          <ac:chgData name="Yiran Zhang" userId="0b0a344fd4019ed0" providerId="LiveId" clId="{C1998501-32DC-8644-8884-EEF7822BCE98}" dt="2025-04-13T10:48:52.743" v="698" actId="1076"/>
          <ac:picMkLst>
            <pc:docMk/>
            <pc:sldMk cId="0" sldId="278"/>
            <ac:picMk id="24579" creationId="{00000000-0000-0000-0000-000000000000}"/>
          </ac:picMkLst>
        </pc:picChg>
      </pc:sldChg>
      <pc:sldChg chg="addSp modSp mod">
        <pc:chgData name="Yiran Zhang" userId="0b0a344fd4019ed0" providerId="LiveId" clId="{C1998501-32DC-8644-8884-EEF7822BCE98}" dt="2025-04-16T14:25:00.267" v="944" actId="14100"/>
        <pc:sldMkLst>
          <pc:docMk/>
          <pc:sldMk cId="0" sldId="279"/>
        </pc:sldMkLst>
        <pc:spChg chg="add mod">
          <ac:chgData name="Yiran Zhang" userId="0b0a344fd4019ed0" providerId="LiveId" clId="{C1998501-32DC-8644-8884-EEF7822BCE98}" dt="2025-04-13T10:28:58.064" v="498" actId="14100"/>
          <ac:spMkLst>
            <pc:docMk/>
            <pc:sldMk cId="0" sldId="279"/>
            <ac:spMk id="3" creationId="{F74967A4-ABBD-6788-FCAB-24AE9CAFE8B0}"/>
          </ac:spMkLst>
        </pc:spChg>
        <pc:spChg chg="add mod">
          <ac:chgData name="Yiran Zhang" userId="0b0a344fd4019ed0" providerId="LiveId" clId="{C1998501-32DC-8644-8884-EEF7822BCE98}" dt="2025-04-16T14:25:00.267" v="944" actId="14100"/>
          <ac:spMkLst>
            <pc:docMk/>
            <pc:sldMk cId="0" sldId="279"/>
            <ac:spMk id="4" creationId="{47D5F453-4A0F-53D6-F68C-DA2C9CE4B22B}"/>
          </ac:spMkLst>
        </pc:spChg>
      </pc:sldChg>
      <pc:sldChg chg="modSp mod">
        <pc:chgData name="Yiran Zhang" userId="0b0a344fd4019ed0" providerId="LiveId" clId="{C1998501-32DC-8644-8884-EEF7822BCE98}" dt="2025-04-13T10:04:04.086" v="439" actId="1076"/>
        <pc:sldMkLst>
          <pc:docMk/>
          <pc:sldMk cId="0" sldId="291"/>
        </pc:sldMkLst>
        <pc:picChg chg="mod">
          <ac:chgData name="Yiran Zhang" userId="0b0a344fd4019ed0" providerId="LiveId" clId="{C1998501-32DC-8644-8884-EEF7822BCE98}" dt="2025-04-13T10:04:04.086" v="439" actId="1076"/>
          <ac:picMkLst>
            <pc:docMk/>
            <pc:sldMk cId="0" sldId="291"/>
            <ac:picMk id="27653" creationId="{00000000-0000-0000-0000-000000000000}"/>
          </ac:picMkLst>
        </pc:picChg>
        <pc:picChg chg="mod">
          <ac:chgData name="Yiran Zhang" userId="0b0a344fd4019ed0" providerId="LiveId" clId="{C1998501-32DC-8644-8884-EEF7822BCE98}" dt="2025-04-13T10:04:01.320" v="438" actId="1076"/>
          <ac:picMkLst>
            <pc:docMk/>
            <pc:sldMk cId="0" sldId="291"/>
            <ac:picMk id="27654" creationId="{00000000-0000-0000-0000-000000000000}"/>
          </ac:picMkLst>
        </pc:picChg>
      </pc:sldChg>
      <pc:sldChg chg="addSp delSp modSp mod">
        <pc:chgData name="Yiran Zhang" userId="0b0a344fd4019ed0" providerId="LiveId" clId="{C1998501-32DC-8644-8884-EEF7822BCE98}" dt="2025-04-13T10:29:32.018" v="502" actId="14100"/>
        <pc:sldMkLst>
          <pc:docMk/>
          <pc:sldMk cId="0" sldId="292"/>
        </pc:sldMkLst>
        <pc:spChg chg="add mod">
          <ac:chgData name="Yiran Zhang" userId="0b0a344fd4019ed0" providerId="LiveId" clId="{C1998501-32DC-8644-8884-EEF7822BCE98}" dt="2025-04-13T10:29:32.018" v="502" actId="14100"/>
          <ac:spMkLst>
            <pc:docMk/>
            <pc:sldMk cId="0" sldId="292"/>
            <ac:spMk id="8" creationId="{DC110185-0180-A7B3-B6E3-87E32CAD6E8C}"/>
          </ac:spMkLst>
        </pc:spChg>
        <pc:picChg chg="add del mod">
          <ac:chgData name="Yiran Zhang" userId="0b0a344fd4019ed0" providerId="LiveId" clId="{C1998501-32DC-8644-8884-EEF7822BCE98}" dt="2025-04-13T10:28:43.154" v="495" actId="478"/>
          <ac:picMkLst>
            <pc:docMk/>
            <pc:sldMk cId="0" sldId="292"/>
            <ac:picMk id="7" creationId="{F7315990-CB17-6951-0623-9E2F5742B9CF}"/>
          </ac:picMkLst>
        </pc:picChg>
      </pc:sldChg>
      <pc:sldChg chg="addSp modSp mod">
        <pc:chgData name="Yiran Zhang" userId="0b0a344fd4019ed0" providerId="LiveId" clId="{C1998501-32DC-8644-8884-EEF7822BCE98}" dt="2025-04-13T10:52:16.602" v="777" actId="1076"/>
        <pc:sldMkLst>
          <pc:docMk/>
          <pc:sldMk cId="0" sldId="293"/>
        </pc:sldMkLst>
        <pc:spChg chg="add mod">
          <ac:chgData name="Yiran Zhang" userId="0b0a344fd4019ed0" providerId="LiveId" clId="{C1998501-32DC-8644-8884-EEF7822BCE98}" dt="2025-04-13T10:51:20.415" v="710" actId="14100"/>
          <ac:spMkLst>
            <pc:docMk/>
            <pc:sldMk cId="0" sldId="293"/>
            <ac:spMk id="3" creationId="{1DDF5842-CD0B-D1C6-209D-0BD42B508F90}"/>
          </ac:spMkLst>
        </pc:spChg>
        <pc:spChg chg="add mod">
          <ac:chgData name="Yiran Zhang" userId="0b0a344fd4019ed0" providerId="LiveId" clId="{C1998501-32DC-8644-8884-EEF7822BCE98}" dt="2025-04-13T10:51:30.499" v="716" actId="14100"/>
          <ac:spMkLst>
            <pc:docMk/>
            <pc:sldMk cId="0" sldId="293"/>
            <ac:spMk id="4" creationId="{CB306C6A-8EF5-3A86-DE1B-FAFA4EB63EB1}"/>
          </ac:spMkLst>
        </pc:spChg>
        <pc:spChg chg="add mod">
          <ac:chgData name="Yiran Zhang" userId="0b0a344fd4019ed0" providerId="LiveId" clId="{C1998501-32DC-8644-8884-EEF7822BCE98}" dt="2025-04-13T10:52:16.602" v="777" actId="1076"/>
          <ac:spMkLst>
            <pc:docMk/>
            <pc:sldMk cId="0" sldId="293"/>
            <ac:spMk id="7" creationId="{61550199-9482-0320-37D9-36DB786A17F5}"/>
          </ac:spMkLst>
        </pc:spChg>
      </pc:sldChg>
      <pc:sldChg chg="addSp modSp mod">
        <pc:chgData name="Yiran Zhang" userId="0b0a344fd4019ed0" providerId="LiveId" clId="{C1998501-32DC-8644-8884-EEF7822BCE98}" dt="2025-04-13T10:54:09.940" v="926" actId="208"/>
        <pc:sldMkLst>
          <pc:docMk/>
          <pc:sldMk cId="0" sldId="294"/>
        </pc:sldMkLst>
        <pc:spChg chg="add mod">
          <ac:chgData name="Yiran Zhang" userId="0b0a344fd4019ed0" providerId="LiveId" clId="{C1998501-32DC-8644-8884-EEF7822BCE98}" dt="2025-04-13T10:31:56.141" v="512" actId="14100"/>
          <ac:spMkLst>
            <pc:docMk/>
            <pc:sldMk cId="0" sldId="294"/>
            <ac:spMk id="3" creationId="{E4226963-CE9C-4A18-D6C0-682D1BA8EA8B}"/>
          </ac:spMkLst>
        </pc:spChg>
        <pc:spChg chg="add mod">
          <ac:chgData name="Yiran Zhang" userId="0b0a344fd4019ed0" providerId="LiveId" clId="{C1998501-32DC-8644-8884-EEF7822BCE98}" dt="2025-04-13T10:54:09.940" v="926" actId="208"/>
          <ac:spMkLst>
            <pc:docMk/>
            <pc:sldMk cId="0" sldId="294"/>
            <ac:spMk id="4" creationId="{23F8455F-AEC6-FEE4-D4E2-B0EDB2B61F94}"/>
          </ac:spMkLst>
        </pc:spChg>
        <pc:spChg chg="add mod">
          <ac:chgData name="Yiran Zhang" userId="0b0a344fd4019ed0" providerId="LiveId" clId="{C1998501-32DC-8644-8884-EEF7822BCE98}" dt="2025-04-13T10:53:57.677" v="921" actId="1076"/>
          <ac:spMkLst>
            <pc:docMk/>
            <pc:sldMk cId="0" sldId="294"/>
            <ac:spMk id="7" creationId="{B5AD65B9-DA29-D00B-76CE-056D8A91925A}"/>
          </ac:spMkLst>
        </pc:spChg>
        <pc:picChg chg="mod">
          <ac:chgData name="Yiran Zhang" userId="0b0a344fd4019ed0" providerId="LiveId" clId="{C1998501-32DC-8644-8884-EEF7822BCE98}" dt="2025-04-13T10:53:55.484" v="920" actId="1076"/>
          <ac:picMkLst>
            <pc:docMk/>
            <pc:sldMk cId="0" sldId="294"/>
            <ac:picMk id="31750" creationId="{00000000-0000-0000-0000-000000000000}"/>
          </ac:picMkLst>
        </pc:picChg>
      </pc:sldChg>
      <pc:sldChg chg="modSp">
        <pc:chgData name="Yiran Zhang" userId="0b0a344fd4019ed0" providerId="LiveId" clId="{C1998501-32DC-8644-8884-EEF7822BCE98}" dt="2025-04-13T10:04:42.841" v="446" actId="1038"/>
        <pc:sldMkLst>
          <pc:docMk/>
          <pc:sldMk cId="0" sldId="295"/>
        </pc:sldMkLst>
        <pc:spChg chg="mod">
          <ac:chgData name="Yiran Zhang" userId="0b0a344fd4019ed0" providerId="LiveId" clId="{C1998501-32DC-8644-8884-EEF7822BCE98}" dt="2025-04-13T10:04:42.841" v="446" actId="1038"/>
          <ac:spMkLst>
            <pc:docMk/>
            <pc:sldMk cId="0" sldId="295"/>
            <ac:spMk id="40964" creationId="{00000000-0000-0000-0000-000000000000}"/>
          </ac:spMkLst>
        </pc:spChg>
      </pc:sldChg>
      <pc:sldChg chg="modSp mod">
        <pc:chgData name="Yiran Zhang" userId="0b0a344fd4019ed0" providerId="LiveId" clId="{C1998501-32DC-8644-8884-EEF7822BCE98}" dt="2025-04-13T10:04:52.024" v="451" actId="14100"/>
        <pc:sldMkLst>
          <pc:docMk/>
          <pc:sldMk cId="0" sldId="296"/>
        </pc:sldMkLst>
        <pc:picChg chg="mod">
          <ac:chgData name="Yiran Zhang" userId="0b0a344fd4019ed0" providerId="LiveId" clId="{C1998501-32DC-8644-8884-EEF7822BCE98}" dt="2025-04-13T10:04:48.797" v="450" actId="1038"/>
          <ac:picMkLst>
            <pc:docMk/>
            <pc:sldMk cId="0" sldId="296"/>
            <ac:picMk id="33797" creationId="{00000000-0000-0000-0000-000000000000}"/>
          </ac:picMkLst>
        </pc:picChg>
        <pc:picChg chg="mod">
          <ac:chgData name="Yiran Zhang" userId="0b0a344fd4019ed0" providerId="LiveId" clId="{C1998501-32DC-8644-8884-EEF7822BCE98}" dt="2025-04-13T10:04:52.024" v="451" actId="14100"/>
          <ac:picMkLst>
            <pc:docMk/>
            <pc:sldMk cId="0" sldId="296"/>
            <ac:picMk id="33798" creationId="{00000000-0000-0000-0000-000000000000}"/>
          </ac:picMkLst>
        </pc:picChg>
      </pc:sldChg>
      <pc:sldChg chg="addSp delSp modSp mod">
        <pc:chgData name="Yiran Zhang" userId="0b0a344fd4019ed0" providerId="LiveId" clId="{C1998501-32DC-8644-8884-EEF7822BCE98}" dt="2025-04-16T14:30:53.005" v="951" actId="478"/>
        <pc:sldMkLst>
          <pc:docMk/>
          <pc:sldMk cId="0" sldId="307"/>
        </pc:sldMkLst>
        <pc:spChg chg="add del mod">
          <ac:chgData name="Yiran Zhang" userId="0b0a344fd4019ed0" providerId="LiveId" clId="{C1998501-32DC-8644-8884-EEF7822BCE98}" dt="2025-04-16T14:30:53.005" v="951" actId="478"/>
          <ac:spMkLst>
            <pc:docMk/>
            <pc:sldMk cId="0" sldId="307"/>
            <ac:spMk id="3" creationId="{5FA5E27C-B04B-BC9F-87D5-73CEBAA48A99}"/>
          </ac:spMkLst>
        </pc:spChg>
      </pc:sldChg>
      <pc:sldChg chg="addSp modSp mod">
        <pc:chgData name="Yiran Zhang" userId="0b0a344fd4019ed0" providerId="LiveId" clId="{C1998501-32DC-8644-8884-EEF7822BCE98}" dt="2025-04-16T14:31:05.068" v="954" actId="14100"/>
        <pc:sldMkLst>
          <pc:docMk/>
          <pc:sldMk cId="0" sldId="308"/>
        </pc:sldMkLst>
        <pc:spChg chg="add mod">
          <ac:chgData name="Yiran Zhang" userId="0b0a344fd4019ed0" providerId="LiveId" clId="{C1998501-32DC-8644-8884-EEF7822BCE98}" dt="2025-04-16T14:31:05.068" v="954" actId="14100"/>
          <ac:spMkLst>
            <pc:docMk/>
            <pc:sldMk cId="0" sldId="308"/>
            <ac:spMk id="3" creationId="{B927F51F-FF0C-A859-813A-6B78242B9208}"/>
          </ac:spMkLst>
        </pc:spChg>
      </pc:sldChg>
      <pc:sldChg chg="addSp modSp mod">
        <pc:chgData name="Yiran Zhang" userId="0b0a344fd4019ed0" providerId="LiveId" clId="{C1998501-32DC-8644-8884-EEF7822BCE98}" dt="2025-04-16T14:32:38.523" v="966" actId="14100"/>
        <pc:sldMkLst>
          <pc:docMk/>
          <pc:sldMk cId="0" sldId="309"/>
        </pc:sldMkLst>
        <pc:spChg chg="add mod">
          <ac:chgData name="Yiran Zhang" userId="0b0a344fd4019ed0" providerId="LiveId" clId="{C1998501-32DC-8644-8884-EEF7822BCE98}" dt="2025-04-16T14:31:41.086" v="960" actId="14100"/>
          <ac:spMkLst>
            <pc:docMk/>
            <pc:sldMk cId="0" sldId="309"/>
            <ac:spMk id="3" creationId="{C131251C-169D-A47B-D972-183FA394D7F9}"/>
          </ac:spMkLst>
        </pc:spChg>
        <pc:spChg chg="add mod">
          <ac:chgData name="Yiran Zhang" userId="0b0a344fd4019ed0" providerId="LiveId" clId="{C1998501-32DC-8644-8884-EEF7822BCE98}" dt="2025-04-16T14:32:00.438" v="963" actId="14100"/>
          <ac:spMkLst>
            <pc:docMk/>
            <pc:sldMk cId="0" sldId="309"/>
            <ac:spMk id="4" creationId="{DA9D5880-2F45-1316-0FD7-2448B394222B}"/>
          </ac:spMkLst>
        </pc:spChg>
        <pc:spChg chg="add mod">
          <ac:chgData name="Yiran Zhang" userId="0b0a344fd4019ed0" providerId="LiveId" clId="{C1998501-32DC-8644-8884-EEF7822BCE98}" dt="2025-04-16T14:32:38.523" v="966" actId="14100"/>
          <ac:spMkLst>
            <pc:docMk/>
            <pc:sldMk cId="0" sldId="309"/>
            <ac:spMk id="7" creationId="{23A92BB4-E264-6E5F-1F7F-C4BC6D0BD364}"/>
          </ac:spMkLst>
        </pc:spChg>
        <pc:picChg chg="mod">
          <ac:chgData name="Yiran Zhang" userId="0b0a344fd4019ed0" providerId="LiveId" clId="{C1998501-32DC-8644-8884-EEF7822BCE98}" dt="2025-04-16T14:31:12.593" v="957" actId="1076"/>
          <ac:picMkLst>
            <pc:docMk/>
            <pc:sldMk cId="0" sldId="309"/>
            <ac:picMk id="39941" creationId="{00000000-0000-0000-0000-000000000000}"/>
          </ac:picMkLst>
        </pc:picChg>
      </pc:sldChg>
      <pc:sldChg chg="addSp modSp mod">
        <pc:chgData name="Yiran Zhang" userId="0b0a344fd4019ed0" providerId="LiveId" clId="{C1998501-32DC-8644-8884-EEF7822BCE98}" dt="2025-04-16T14:36:35.053" v="976" actId="14100"/>
        <pc:sldMkLst>
          <pc:docMk/>
          <pc:sldMk cId="0" sldId="310"/>
        </pc:sldMkLst>
        <pc:spChg chg="add mod">
          <ac:chgData name="Yiran Zhang" userId="0b0a344fd4019ed0" providerId="LiveId" clId="{C1998501-32DC-8644-8884-EEF7822BCE98}" dt="2025-04-16T14:32:57.974" v="969" actId="14100"/>
          <ac:spMkLst>
            <pc:docMk/>
            <pc:sldMk cId="0" sldId="310"/>
            <ac:spMk id="3" creationId="{5C41DF5B-F891-D2A9-4851-22629698E151}"/>
          </ac:spMkLst>
        </pc:spChg>
        <pc:spChg chg="add mod">
          <ac:chgData name="Yiran Zhang" userId="0b0a344fd4019ed0" providerId="LiveId" clId="{C1998501-32DC-8644-8884-EEF7822BCE98}" dt="2025-04-16T14:36:35.053" v="976" actId="14100"/>
          <ac:spMkLst>
            <pc:docMk/>
            <pc:sldMk cId="0" sldId="310"/>
            <ac:spMk id="4" creationId="{AB8DADAD-5D85-2BC3-4A33-EB9ECAB45128}"/>
          </ac:spMkLst>
        </pc:spChg>
      </pc:sldChg>
      <pc:sldChg chg="addSp delSp modSp mod">
        <pc:chgData name="Yiran Zhang" userId="0b0a344fd4019ed0" providerId="LiveId" clId="{C1998501-32DC-8644-8884-EEF7822BCE98}" dt="2025-04-16T14:26:26.573" v="948" actId="1076"/>
        <pc:sldMkLst>
          <pc:docMk/>
          <pc:sldMk cId="0" sldId="312"/>
        </pc:sldMkLst>
        <pc:spChg chg="mod">
          <ac:chgData name="Yiran Zhang" userId="0b0a344fd4019ed0" providerId="LiveId" clId="{C1998501-32DC-8644-8884-EEF7822BCE98}" dt="2025-04-16T14:26:26.573" v="948" actId="1076"/>
          <ac:spMkLst>
            <pc:docMk/>
            <pc:sldMk cId="0" sldId="312"/>
            <ac:spMk id="3" creationId="{00000000-0000-0000-0000-000000000000}"/>
          </ac:spMkLst>
        </pc:spChg>
        <pc:picChg chg="add mod">
          <ac:chgData name="Yiran Zhang" userId="0b0a344fd4019ed0" providerId="LiveId" clId="{C1998501-32DC-8644-8884-EEF7822BCE98}" dt="2025-04-13T10:44:05.255" v="551" actId="1076"/>
          <ac:picMkLst>
            <pc:docMk/>
            <pc:sldMk cId="0" sldId="312"/>
            <ac:picMk id="4" creationId="{0E862B30-692D-391A-571D-82ABF3972043}"/>
          </ac:picMkLst>
        </pc:picChg>
        <pc:picChg chg="del mod">
          <ac:chgData name="Yiran Zhang" userId="0b0a344fd4019ed0" providerId="LiveId" clId="{C1998501-32DC-8644-8884-EEF7822BCE98}" dt="2025-04-13T10:43:37.668" v="545" actId="478"/>
          <ac:picMkLst>
            <pc:docMk/>
            <pc:sldMk cId="0" sldId="312"/>
            <ac:picMk id="29701" creationId="{00000000-0000-0000-0000-000000000000}"/>
          </ac:picMkLst>
        </pc:picChg>
      </pc:sldChg>
      <pc:sldChg chg="addSp modSp mod">
        <pc:chgData name="Yiran Zhang" userId="0b0a344fd4019ed0" providerId="LiveId" clId="{C1998501-32DC-8644-8884-EEF7822BCE98}" dt="2025-04-16T14:59:54.814" v="1055" actId="1037"/>
        <pc:sldMkLst>
          <pc:docMk/>
          <pc:sldMk cId="0" sldId="313"/>
        </pc:sldMkLst>
        <pc:spChg chg="add mod">
          <ac:chgData name="Yiran Zhang" userId="0b0a344fd4019ed0" providerId="LiveId" clId="{C1998501-32DC-8644-8884-EEF7822BCE98}" dt="2025-04-16T14:59:54.814" v="1055" actId="1037"/>
          <ac:spMkLst>
            <pc:docMk/>
            <pc:sldMk cId="0" sldId="313"/>
            <ac:spMk id="3" creationId="{2CFC2E5A-E7E0-B06A-1C9C-D11F16FB4A57}"/>
          </ac:spMkLst>
        </pc:spChg>
        <pc:picChg chg="mod">
          <ac:chgData name="Yiran Zhang" userId="0b0a344fd4019ed0" providerId="LiveId" clId="{C1998501-32DC-8644-8884-EEF7822BCE98}" dt="2025-04-16T14:59:50.336" v="1053" actId="1076"/>
          <ac:picMkLst>
            <pc:docMk/>
            <pc:sldMk cId="0" sldId="313"/>
            <ac:picMk id="43012" creationId="{00000000-0000-0000-0000-000000000000}"/>
          </ac:picMkLst>
        </pc:picChg>
      </pc:sldChg>
      <pc:sldChg chg="addSp modSp mod">
        <pc:chgData name="Yiran Zhang" userId="0b0a344fd4019ed0" providerId="LiveId" clId="{C1998501-32DC-8644-8884-EEF7822BCE98}" dt="2025-04-16T14:43:10.710" v="1022" actId="1076"/>
        <pc:sldMkLst>
          <pc:docMk/>
          <pc:sldMk cId="0" sldId="317"/>
        </pc:sldMkLst>
        <pc:spChg chg="mod">
          <ac:chgData name="Yiran Zhang" userId="0b0a344fd4019ed0" providerId="LiveId" clId="{C1998501-32DC-8644-8884-EEF7822BCE98}" dt="2025-04-13T10:05:42.777" v="457" actId="14100"/>
          <ac:spMkLst>
            <pc:docMk/>
            <pc:sldMk cId="0" sldId="317"/>
            <ac:spMk id="3" creationId="{00000000-0000-0000-0000-000000000000}"/>
          </ac:spMkLst>
        </pc:spChg>
        <pc:spChg chg="add mod">
          <ac:chgData name="Yiran Zhang" userId="0b0a344fd4019ed0" providerId="LiveId" clId="{C1998501-32DC-8644-8884-EEF7822BCE98}" dt="2025-04-16T14:42:50.738" v="1017" actId="1076"/>
          <ac:spMkLst>
            <pc:docMk/>
            <pc:sldMk cId="0" sldId="317"/>
            <ac:spMk id="4" creationId="{B80D44CF-04DC-EC9D-5D9B-58A4F8518852}"/>
          </ac:spMkLst>
        </pc:spChg>
        <pc:spChg chg="add mod">
          <ac:chgData name="Yiran Zhang" userId="0b0a344fd4019ed0" providerId="LiveId" clId="{C1998501-32DC-8644-8884-EEF7822BCE98}" dt="2025-04-16T14:42:53.534" v="1018"/>
          <ac:spMkLst>
            <pc:docMk/>
            <pc:sldMk cId="0" sldId="317"/>
            <ac:spMk id="7" creationId="{D06D9856-54B9-F29F-C5C1-E4435FA18AEE}"/>
          </ac:spMkLst>
        </pc:spChg>
        <pc:spChg chg="add mod">
          <ac:chgData name="Yiran Zhang" userId="0b0a344fd4019ed0" providerId="LiveId" clId="{C1998501-32DC-8644-8884-EEF7822BCE98}" dt="2025-04-16T14:43:02.942" v="1020" actId="1076"/>
          <ac:spMkLst>
            <pc:docMk/>
            <pc:sldMk cId="0" sldId="317"/>
            <ac:spMk id="8" creationId="{A7214076-9D8A-03BD-D5E4-AA6D9ACE774B}"/>
          </ac:spMkLst>
        </pc:spChg>
        <pc:spChg chg="add mod">
          <ac:chgData name="Yiran Zhang" userId="0b0a344fd4019ed0" providerId="LiveId" clId="{C1998501-32DC-8644-8884-EEF7822BCE98}" dt="2025-04-16T14:43:10.710" v="1022" actId="1076"/>
          <ac:spMkLst>
            <pc:docMk/>
            <pc:sldMk cId="0" sldId="317"/>
            <ac:spMk id="9" creationId="{D3F14B02-D770-D638-A65C-03E6BCD47993}"/>
          </ac:spMkLst>
        </pc:spChg>
      </pc:sldChg>
      <pc:sldChg chg="addSp delSp modSp mod">
        <pc:chgData name="Yiran Zhang" userId="0b0a344fd4019ed0" providerId="LiveId" clId="{C1998501-32DC-8644-8884-EEF7822BCE98}" dt="2025-04-13T10:38:01.051" v="522" actId="1076"/>
        <pc:sldMkLst>
          <pc:docMk/>
          <pc:sldMk cId="0" sldId="318"/>
        </pc:sldMkLst>
        <pc:spChg chg="add mod">
          <ac:chgData name="Yiran Zhang" userId="0b0a344fd4019ed0" providerId="LiveId" clId="{C1998501-32DC-8644-8884-EEF7822BCE98}" dt="2025-04-13T10:37:56.495" v="519" actId="14100"/>
          <ac:spMkLst>
            <pc:docMk/>
            <pc:sldMk cId="0" sldId="318"/>
            <ac:spMk id="4" creationId="{EC5B930F-FA73-4110-5251-9341F302285B}"/>
          </ac:spMkLst>
        </pc:spChg>
        <pc:picChg chg="add mod">
          <ac:chgData name="Yiran Zhang" userId="0b0a344fd4019ed0" providerId="LiveId" clId="{C1998501-32DC-8644-8884-EEF7822BCE98}" dt="2025-04-13T10:38:01.051" v="522" actId="1076"/>
          <ac:picMkLst>
            <pc:docMk/>
            <pc:sldMk cId="0" sldId="318"/>
            <ac:picMk id="3" creationId="{F29D655F-F939-7319-F5D1-428A1CF1412F}"/>
          </ac:picMkLst>
        </pc:picChg>
        <pc:picChg chg="del">
          <ac:chgData name="Yiran Zhang" userId="0b0a344fd4019ed0" providerId="LiveId" clId="{C1998501-32DC-8644-8884-EEF7822BCE98}" dt="2025-04-13T10:33:12.271" v="514" actId="478"/>
          <ac:picMkLst>
            <pc:docMk/>
            <pc:sldMk cId="0" sldId="318"/>
            <ac:picMk id="47109" creationId="{00000000-0000-0000-0000-000000000000}"/>
          </ac:picMkLst>
        </pc:picChg>
      </pc:sldChg>
      <pc:sldChg chg="addSp delSp modSp mod">
        <pc:chgData name="Yiran Zhang" userId="0b0a344fd4019ed0" providerId="LiveId" clId="{C1998501-32DC-8644-8884-EEF7822BCE98}" dt="2025-04-14T11:39:32.245" v="941" actId="1076"/>
        <pc:sldMkLst>
          <pc:docMk/>
          <pc:sldMk cId="0" sldId="319"/>
        </pc:sldMkLst>
        <pc:spChg chg="mod">
          <ac:chgData name="Yiran Zhang" userId="0b0a344fd4019ed0" providerId="LiveId" clId="{C1998501-32DC-8644-8884-EEF7822BCE98}" dt="2025-04-14T11:39:09.228" v="933" actId="14100"/>
          <ac:spMkLst>
            <pc:docMk/>
            <pc:sldMk cId="0" sldId="319"/>
            <ac:spMk id="5" creationId="{00000000-0000-0000-0000-000000000000}"/>
          </ac:spMkLst>
        </pc:spChg>
        <pc:spChg chg="mod">
          <ac:chgData name="Yiran Zhang" userId="0b0a344fd4019ed0" providerId="LiveId" clId="{C1998501-32DC-8644-8884-EEF7822BCE98}" dt="2025-04-14T11:39:13.228" v="934" actId="1076"/>
          <ac:spMkLst>
            <pc:docMk/>
            <pc:sldMk cId="0" sldId="319"/>
            <ac:spMk id="6" creationId="{00000000-0000-0000-0000-000000000000}"/>
          </ac:spMkLst>
        </pc:spChg>
        <pc:spChg chg="add mod">
          <ac:chgData name="Yiran Zhang" userId="0b0a344fd4019ed0" providerId="LiveId" clId="{C1998501-32DC-8644-8884-EEF7822BCE98}" dt="2025-04-14T11:39:32.245" v="941" actId="1076"/>
          <ac:spMkLst>
            <pc:docMk/>
            <pc:sldMk cId="0" sldId="319"/>
            <ac:spMk id="7" creationId="{F5C4B1EE-1A4B-11BA-6294-27ADA8D2D37F}"/>
          </ac:spMkLst>
        </pc:spChg>
        <pc:picChg chg="add mod">
          <ac:chgData name="Yiran Zhang" userId="0b0a344fd4019ed0" providerId="LiveId" clId="{C1998501-32DC-8644-8884-EEF7822BCE98}" dt="2025-04-13T10:38:22.399" v="525" actId="14100"/>
          <ac:picMkLst>
            <pc:docMk/>
            <pc:sldMk cId="0" sldId="319"/>
            <ac:picMk id="3" creationId="{A4B0F0CA-8423-391A-31E2-61D789431525}"/>
          </ac:picMkLst>
        </pc:picChg>
        <pc:picChg chg="del">
          <ac:chgData name="Yiran Zhang" userId="0b0a344fd4019ed0" providerId="LiveId" clId="{C1998501-32DC-8644-8884-EEF7822BCE98}" dt="2025-04-13T10:33:08.792" v="513" actId="478"/>
          <ac:picMkLst>
            <pc:docMk/>
            <pc:sldMk cId="0" sldId="319"/>
            <ac:picMk id="48133" creationId="{00000000-0000-0000-0000-000000000000}"/>
          </ac:picMkLst>
        </pc:picChg>
        <pc:picChg chg="mod">
          <ac:chgData name="Yiran Zhang" userId="0b0a344fd4019ed0" providerId="LiveId" clId="{C1998501-32DC-8644-8884-EEF7822BCE98}" dt="2025-04-14T11:39:13.228" v="934" actId="1076"/>
          <ac:picMkLst>
            <pc:docMk/>
            <pc:sldMk cId="0" sldId="319"/>
            <ac:picMk id="48134" creationId="{00000000-0000-0000-0000-000000000000}"/>
          </ac:picMkLst>
        </pc:picChg>
        <pc:picChg chg="mod">
          <ac:chgData name="Yiran Zhang" userId="0b0a344fd4019ed0" providerId="LiveId" clId="{C1998501-32DC-8644-8884-EEF7822BCE98}" dt="2025-04-14T11:39:15.011" v="935" actId="1076"/>
          <ac:picMkLst>
            <pc:docMk/>
            <pc:sldMk cId="0" sldId="319"/>
            <ac:picMk id="146436" creationId="{00000000-0000-0000-0000-000000000000}"/>
          </ac:picMkLst>
        </pc:picChg>
      </pc:sldChg>
      <pc:sldChg chg="modSp mod">
        <pc:chgData name="Yiran Zhang" userId="0b0a344fd4019ed0" providerId="LiveId" clId="{C1998501-32DC-8644-8884-EEF7822BCE98}" dt="2025-04-13T10:41:11.010" v="528" actId="1076"/>
        <pc:sldMkLst>
          <pc:docMk/>
          <pc:sldMk cId="0" sldId="320"/>
        </pc:sldMkLst>
        <pc:spChg chg="mod">
          <ac:chgData name="Yiran Zhang" userId="0b0a344fd4019ed0" providerId="LiveId" clId="{C1998501-32DC-8644-8884-EEF7822BCE98}" dt="2025-04-13T10:41:06.777" v="527" actId="14100"/>
          <ac:spMkLst>
            <pc:docMk/>
            <pc:sldMk cId="0" sldId="320"/>
            <ac:spMk id="5" creationId="{00000000-0000-0000-0000-000000000000}"/>
          </ac:spMkLst>
        </pc:spChg>
        <pc:spChg chg="mod">
          <ac:chgData name="Yiran Zhang" userId="0b0a344fd4019ed0" providerId="LiveId" clId="{C1998501-32DC-8644-8884-EEF7822BCE98}" dt="2025-04-13T10:41:11.010" v="528" actId="1076"/>
          <ac:spMkLst>
            <pc:docMk/>
            <pc:sldMk cId="0" sldId="320"/>
            <ac:spMk id="6" creationId="{00000000-0000-0000-0000-000000000000}"/>
          </ac:spMkLst>
        </pc:spChg>
        <pc:picChg chg="mod">
          <ac:chgData name="Yiran Zhang" userId="0b0a344fd4019ed0" providerId="LiveId" clId="{C1998501-32DC-8644-8884-EEF7822BCE98}" dt="2025-04-13T10:41:03.812" v="526" actId="1076"/>
          <ac:picMkLst>
            <pc:docMk/>
            <pc:sldMk cId="0" sldId="320"/>
            <ac:picMk id="50181" creationId="{00000000-0000-0000-0000-000000000000}"/>
          </ac:picMkLst>
        </pc:picChg>
        <pc:picChg chg="mod">
          <ac:chgData name="Yiran Zhang" userId="0b0a344fd4019ed0" providerId="LiveId" clId="{C1998501-32DC-8644-8884-EEF7822BCE98}" dt="2025-04-13T10:41:11.010" v="528" actId="1076"/>
          <ac:picMkLst>
            <pc:docMk/>
            <pc:sldMk cId="0" sldId="320"/>
            <ac:picMk id="50182" creationId="{00000000-0000-0000-0000-000000000000}"/>
          </ac:picMkLst>
        </pc:picChg>
      </pc:sldChg>
      <pc:sldChg chg="addSp modSp mod">
        <pc:chgData name="Yiran Zhang" userId="0b0a344fd4019ed0" providerId="LiveId" clId="{C1998501-32DC-8644-8884-EEF7822BCE98}" dt="2025-04-13T10:42:09.717" v="539" actId="14100"/>
        <pc:sldMkLst>
          <pc:docMk/>
          <pc:sldMk cId="0" sldId="333"/>
        </pc:sldMkLst>
        <pc:spChg chg="add mod">
          <ac:chgData name="Yiran Zhang" userId="0b0a344fd4019ed0" providerId="LiveId" clId="{C1998501-32DC-8644-8884-EEF7822BCE98}" dt="2025-04-13T10:42:09.717" v="539" actId="14100"/>
          <ac:spMkLst>
            <pc:docMk/>
            <pc:sldMk cId="0" sldId="333"/>
            <ac:spMk id="3" creationId="{20D351A7-703E-C2CB-2520-9B1CBD83D265}"/>
          </ac:spMkLst>
        </pc:spChg>
        <pc:spChg chg="mod">
          <ac:chgData name="Yiran Zhang" userId="0b0a344fd4019ed0" providerId="LiveId" clId="{C1998501-32DC-8644-8884-EEF7822BCE98}" dt="2025-04-13T10:41:19.680" v="530" actId="14100"/>
          <ac:spMkLst>
            <pc:docMk/>
            <pc:sldMk cId="0" sldId="333"/>
            <ac:spMk id="5" creationId="{00000000-0000-0000-0000-000000000000}"/>
          </ac:spMkLst>
        </pc:spChg>
        <pc:spChg chg="mod">
          <ac:chgData name="Yiran Zhang" userId="0b0a344fd4019ed0" providerId="LiveId" clId="{C1998501-32DC-8644-8884-EEF7822BCE98}" dt="2025-04-13T10:41:27.079" v="532" actId="14100"/>
          <ac:spMkLst>
            <pc:docMk/>
            <pc:sldMk cId="0" sldId="333"/>
            <ac:spMk id="6" creationId="{00000000-0000-0000-0000-000000000000}"/>
          </ac:spMkLst>
        </pc:spChg>
        <pc:picChg chg="mod">
          <ac:chgData name="Yiran Zhang" userId="0b0a344fd4019ed0" providerId="LiveId" clId="{C1998501-32DC-8644-8884-EEF7822BCE98}" dt="2025-04-13T10:41:21.662" v="531" actId="14100"/>
          <ac:picMkLst>
            <pc:docMk/>
            <pc:sldMk cId="0" sldId="333"/>
            <ac:picMk id="51205" creationId="{00000000-0000-0000-0000-000000000000}"/>
          </ac:picMkLst>
        </pc:picChg>
        <pc:picChg chg="mod">
          <ac:chgData name="Yiran Zhang" userId="0b0a344fd4019ed0" providerId="LiveId" clId="{C1998501-32DC-8644-8884-EEF7822BCE98}" dt="2025-04-13T10:41:33.597" v="535" actId="14100"/>
          <ac:picMkLst>
            <pc:docMk/>
            <pc:sldMk cId="0" sldId="333"/>
            <ac:picMk id="51206" creationId="{00000000-0000-0000-0000-000000000000}"/>
          </ac:picMkLst>
        </pc:picChg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335"/>
        </pc:sldMkLst>
      </pc:sldChg>
      <pc:sldChg chg="modSp mod">
        <pc:chgData name="Yiran Zhang" userId="0b0a344fd4019ed0" providerId="LiveId" clId="{C1998501-32DC-8644-8884-EEF7822BCE98}" dt="2025-04-13T10:42:47.700" v="544" actId="14100"/>
        <pc:sldMkLst>
          <pc:docMk/>
          <pc:sldMk cId="0" sldId="338"/>
        </pc:sldMkLst>
        <pc:spChg chg="mod">
          <ac:chgData name="Yiran Zhang" userId="0b0a344fd4019ed0" providerId="LiveId" clId="{C1998501-32DC-8644-8884-EEF7822BCE98}" dt="2025-04-13T10:42:41.596" v="543" actId="404"/>
          <ac:spMkLst>
            <pc:docMk/>
            <pc:sldMk cId="0" sldId="338"/>
            <ac:spMk id="46082" creationId="{00000000-0000-0000-0000-000000000000}"/>
          </ac:spMkLst>
        </pc:spChg>
        <pc:spChg chg="mod">
          <ac:chgData name="Yiran Zhang" userId="0b0a344fd4019ed0" providerId="LiveId" clId="{C1998501-32DC-8644-8884-EEF7822BCE98}" dt="2025-04-13T10:42:31.137" v="541" actId="27636"/>
          <ac:spMkLst>
            <pc:docMk/>
            <pc:sldMk cId="0" sldId="338"/>
            <ac:spMk id="46083" creationId="{00000000-0000-0000-0000-000000000000}"/>
          </ac:spMkLst>
        </pc:spChg>
        <pc:picChg chg="mod">
          <ac:chgData name="Yiran Zhang" userId="0b0a344fd4019ed0" providerId="LiveId" clId="{C1998501-32DC-8644-8884-EEF7822BCE98}" dt="2025-04-13T10:42:47.700" v="544" actId="14100"/>
          <ac:picMkLst>
            <pc:docMk/>
            <pc:sldMk cId="0" sldId="338"/>
            <ac:picMk id="50180" creationId="{00000000-0000-0000-0000-000000000000}"/>
          </ac:picMkLst>
        </pc:picChg>
      </pc:sldChg>
      <pc:sldChg chg="addSp delSp modSp mod">
        <pc:chgData name="Yiran Zhang" userId="0b0a344fd4019ed0" providerId="LiveId" clId="{C1998501-32DC-8644-8884-EEF7822BCE98}" dt="2025-04-13T09:48:12.608" v="216" actId="1076"/>
        <pc:sldMkLst>
          <pc:docMk/>
          <pc:sldMk cId="0" sldId="342"/>
        </pc:sldMkLst>
        <pc:picChg chg="del">
          <ac:chgData name="Yiran Zhang" userId="0b0a344fd4019ed0" providerId="LiveId" clId="{C1998501-32DC-8644-8884-EEF7822BCE98}" dt="2025-04-13T09:47:50.714" v="209" actId="478"/>
          <ac:picMkLst>
            <pc:docMk/>
            <pc:sldMk cId="0" sldId="342"/>
            <ac:picMk id="2" creationId="{00000000-0000-0000-0000-000000000000}"/>
          </ac:picMkLst>
        </pc:picChg>
        <pc:picChg chg="add mod">
          <ac:chgData name="Yiran Zhang" userId="0b0a344fd4019ed0" providerId="LiveId" clId="{C1998501-32DC-8644-8884-EEF7822BCE98}" dt="2025-04-13T09:48:12.608" v="216" actId="1076"/>
          <ac:picMkLst>
            <pc:docMk/>
            <pc:sldMk cId="0" sldId="342"/>
            <ac:picMk id="3" creationId="{CA896843-D8A3-586D-F595-CB5F89620866}"/>
          </ac:picMkLst>
        </pc:picChg>
      </pc:sldChg>
      <pc:sldChg chg="addSp delSp modSp mod">
        <pc:chgData name="Yiran Zhang" userId="0b0a344fd4019ed0" providerId="LiveId" clId="{C1998501-32DC-8644-8884-EEF7822BCE98}" dt="2025-04-13T09:49:16.475" v="224" actId="1076"/>
        <pc:sldMkLst>
          <pc:docMk/>
          <pc:sldMk cId="0" sldId="344"/>
        </pc:sldMkLst>
        <pc:spChg chg="del">
          <ac:chgData name="Yiran Zhang" userId="0b0a344fd4019ed0" providerId="LiveId" clId="{C1998501-32DC-8644-8884-EEF7822BCE98}" dt="2025-04-13T09:48:59.894" v="219" actId="478"/>
          <ac:spMkLst>
            <pc:docMk/>
            <pc:sldMk cId="0" sldId="344"/>
            <ac:spMk id="2" creationId="{00000000-0000-0000-0000-000000000000}"/>
          </ac:spMkLst>
        </pc:spChg>
        <pc:spChg chg="add del mod">
          <ac:chgData name="Yiran Zhang" userId="0b0a344fd4019ed0" providerId="LiveId" clId="{C1998501-32DC-8644-8884-EEF7822BCE98}" dt="2025-04-13T09:49:02.537" v="220" actId="478"/>
          <ac:spMkLst>
            <pc:docMk/>
            <pc:sldMk cId="0" sldId="344"/>
            <ac:spMk id="5" creationId="{7C73B8DE-4DE1-E8A4-8833-665C95DC68C9}"/>
          </ac:spMkLst>
        </pc:spChg>
        <pc:spChg chg="del">
          <ac:chgData name="Yiran Zhang" userId="0b0a344fd4019ed0" providerId="LiveId" clId="{C1998501-32DC-8644-8884-EEF7822BCE98}" dt="2025-04-13T09:48:59.894" v="219" actId="478"/>
          <ac:spMkLst>
            <pc:docMk/>
            <pc:sldMk cId="0" sldId="344"/>
            <ac:spMk id="6" creationId="{00000000-0000-0000-0000-000000000000}"/>
          </ac:spMkLst>
        </pc:spChg>
        <pc:spChg chg="del">
          <ac:chgData name="Yiran Zhang" userId="0b0a344fd4019ed0" providerId="LiveId" clId="{C1998501-32DC-8644-8884-EEF7822BCE98}" dt="2025-04-13T09:48:59.894" v="219" actId="478"/>
          <ac:spMkLst>
            <pc:docMk/>
            <pc:sldMk cId="0" sldId="344"/>
            <ac:spMk id="7" creationId="{00000000-0000-0000-0000-000000000000}"/>
          </ac:spMkLst>
        </pc:spChg>
        <pc:spChg chg="del">
          <ac:chgData name="Yiran Zhang" userId="0b0a344fd4019ed0" providerId="LiveId" clId="{C1998501-32DC-8644-8884-EEF7822BCE98}" dt="2025-04-13T09:48:59.894" v="219" actId="478"/>
          <ac:spMkLst>
            <pc:docMk/>
            <pc:sldMk cId="0" sldId="344"/>
            <ac:spMk id="8" creationId="{00000000-0000-0000-0000-000000000000}"/>
          </ac:spMkLst>
        </pc:spChg>
        <pc:picChg chg="add mod">
          <ac:chgData name="Yiran Zhang" userId="0b0a344fd4019ed0" providerId="LiveId" clId="{C1998501-32DC-8644-8884-EEF7822BCE98}" dt="2025-04-13T09:49:16.475" v="224" actId="1076"/>
          <ac:picMkLst>
            <pc:docMk/>
            <pc:sldMk cId="0" sldId="344"/>
            <ac:picMk id="9" creationId="{6C9DCB92-47D8-95E8-9FB3-7FB68909F9DC}"/>
          </ac:picMkLst>
        </pc:picChg>
        <pc:picChg chg="del">
          <ac:chgData name="Yiran Zhang" userId="0b0a344fd4019ed0" providerId="LiveId" clId="{C1998501-32DC-8644-8884-EEF7822BCE98}" dt="2025-04-13T09:48:56.461" v="218" actId="478"/>
          <ac:picMkLst>
            <pc:docMk/>
            <pc:sldMk cId="0" sldId="344"/>
            <ac:picMk id="50181" creationId="{00000000-0000-0000-0000-000000000000}"/>
          </ac:picMkLst>
        </pc:picChg>
      </pc:sldChg>
      <pc:sldChg chg="addSp modSp mod">
        <pc:chgData name="Yiran Zhang" userId="0b0a344fd4019ed0" providerId="LiveId" clId="{C1998501-32DC-8644-8884-EEF7822BCE98}" dt="2025-04-13T10:31:05.630" v="509" actId="14100"/>
        <pc:sldMkLst>
          <pc:docMk/>
          <pc:sldMk cId="0" sldId="346"/>
        </pc:sldMkLst>
        <pc:spChg chg="add mod">
          <ac:chgData name="Yiran Zhang" userId="0b0a344fd4019ed0" providerId="LiveId" clId="{C1998501-32DC-8644-8884-EEF7822BCE98}" dt="2025-04-13T10:31:05.630" v="509" actId="14100"/>
          <ac:spMkLst>
            <pc:docMk/>
            <pc:sldMk cId="0" sldId="346"/>
            <ac:spMk id="6" creationId="{32ADFDDE-73F8-84C2-0DD7-3537AF06C43F}"/>
          </ac:spMkLst>
        </pc:spChg>
        <pc:picChg chg="mod">
          <ac:chgData name="Yiran Zhang" userId="0b0a344fd4019ed0" providerId="LiveId" clId="{C1998501-32DC-8644-8884-EEF7822BCE98}" dt="2025-04-13T09:58:54.591" v="396" actId="1076"/>
          <ac:picMkLst>
            <pc:docMk/>
            <pc:sldMk cId="0" sldId="346"/>
            <ac:picMk id="5" creationId="{00000000-0000-0000-0000-000000000000}"/>
          </ac:picMkLst>
        </pc:picChg>
        <pc:picChg chg="mod">
          <ac:chgData name="Yiran Zhang" userId="0b0a344fd4019ed0" providerId="LiveId" clId="{C1998501-32DC-8644-8884-EEF7822BCE98}" dt="2025-04-13T09:58:57.902" v="397" actId="1076"/>
          <ac:picMkLst>
            <pc:docMk/>
            <pc:sldMk cId="0" sldId="346"/>
            <ac:picMk id="7" creationId="{00000000-0000-0000-0000-000000000000}"/>
          </ac:picMkLst>
        </pc:picChg>
      </pc:sldChg>
      <pc:sldChg chg="addSp delSp modSp mod setBg">
        <pc:chgData name="Yiran Zhang" userId="0b0a344fd4019ed0" providerId="LiveId" clId="{C1998501-32DC-8644-8884-EEF7822BCE98}" dt="2025-04-13T09:56:59.399" v="321" actId="14100"/>
        <pc:sldMkLst>
          <pc:docMk/>
          <pc:sldMk cId="0" sldId="347"/>
        </pc:sldMkLst>
        <pc:spChg chg="del mod">
          <ac:chgData name="Yiran Zhang" userId="0b0a344fd4019ed0" providerId="LiveId" clId="{C1998501-32DC-8644-8884-EEF7822BCE98}" dt="2025-04-13T09:56:41.095" v="313" actId="478"/>
          <ac:spMkLst>
            <pc:docMk/>
            <pc:sldMk cId="0" sldId="347"/>
            <ac:spMk id="2" creationId="{00000000-0000-0000-0000-000000000000}"/>
          </ac:spMkLst>
        </pc:spChg>
        <pc:spChg chg="del">
          <ac:chgData name="Yiran Zhang" userId="0b0a344fd4019ed0" providerId="LiveId" clId="{C1998501-32DC-8644-8884-EEF7822BCE98}" dt="2025-04-13T09:56:39.198" v="312" actId="478"/>
          <ac:spMkLst>
            <pc:docMk/>
            <pc:sldMk cId="0" sldId="347"/>
            <ac:spMk id="3" creationId="{00000000-0000-0000-0000-000000000000}"/>
          </ac:spMkLst>
        </pc:spChg>
        <pc:spChg chg="mod ord">
          <ac:chgData name="Yiran Zhang" userId="0b0a344fd4019ed0" providerId="LiveId" clId="{C1998501-32DC-8644-8884-EEF7822BCE98}" dt="2025-04-13T09:56:53.780" v="319" actId="26606"/>
          <ac:spMkLst>
            <pc:docMk/>
            <pc:sldMk cId="0" sldId="347"/>
            <ac:spMk id="4" creationId="{00000000-0000-0000-0000-000000000000}"/>
          </ac:spMkLst>
        </pc:spChg>
        <pc:spChg chg="add del mod">
          <ac:chgData name="Yiran Zhang" userId="0b0a344fd4019ed0" providerId="LiveId" clId="{C1998501-32DC-8644-8884-EEF7822BCE98}" dt="2025-04-13T09:56:42.149" v="314" actId="478"/>
          <ac:spMkLst>
            <pc:docMk/>
            <pc:sldMk cId="0" sldId="347"/>
            <ac:spMk id="7" creationId="{041FEC38-D304-D985-56FC-A39DE3154222}"/>
          </ac:spMkLst>
        </pc:spChg>
        <pc:spChg chg="add del mod">
          <ac:chgData name="Yiran Zhang" userId="0b0a344fd4019ed0" providerId="LiveId" clId="{C1998501-32DC-8644-8884-EEF7822BCE98}" dt="2025-04-13T09:56:44.102" v="315" actId="478"/>
          <ac:spMkLst>
            <pc:docMk/>
            <pc:sldMk cId="0" sldId="347"/>
            <ac:spMk id="9" creationId="{4B0399C9-453D-8FD0-E195-3DB205034113}"/>
          </ac:spMkLst>
        </pc:spChg>
        <pc:picChg chg="add mod">
          <ac:chgData name="Yiran Zhang" userId="0b0a344fd4019ed0" providerId="LiveId" clId="{C1998501-32DC-8644-8884-EEF7822BCE98}" dt="2025-04-13T09:56:59.399" v="321" actId="14100"/>
          <ac:picMkLst>
            <pc:docMk/>
            <pc:sldMk cId="0" sldId="347"/>
            <ac:picMk id="5" creationId="{8446783B-0097-E3B7-B147-6F1D99810894}"/>
          </ac:picMkLst>
        </pc:picChg>
      </pc:sldChg>
      <pc:sldChg chg="addSp delSp modSp mod">
        <pc:chgData name="Yiran Zhang" userId="0b0a344fd4019ed0" providerId="LiveId" clId="{C1998501-32DC-8644-8884-EEF7822BCE98}" dt="2025-04-13T10:00:46.098" v="417" actId="1035"/>
        <pc:sldMkLst>
          <pc:docMk/>
          <pc:sldMk cId="0" sldId="349"/>
        </pc:sldMkLst>
        <pc:spChg chg="del">
          <ac:chgData name="Yiran Zhang" userId="0b0a344fd4019ed0" providerId="LiveId" clId="{C1998501-32DC-8644-8884-EEF7822BCE98}" dt="2025-04-13T09:59:55.812" v="407" actId="478"/>
          <ac:spMkLst>
            <pc:docMk/>
            <pc:sldMk cId="0" sldId="349"/>
            <ac:spMk id="2" creationId="{00000000-0000-0000-0000-000000000000}"/>
          </ac:spMkLst>
        </pc:spChg>
        <pc:spChg chg="del">
          <ac:chgData name="Yiran Zhang" userId="0b0a344fd4019ed0" providerId="LiveId" clId="{C1998501-32DC-8644-8884-EEF7822BCE98}" dt="2025-04-13T09:59:54.274" v="406" actId="478"/>
          <ac:spMkLst>
            <pc:docMk/>
            <pc:sldMk cId="0" sldId="349"/>
            <ac:spMk id="3" creationId="{00000000-0000-0000-0000-000000000000}"/>
          </ac:spMkLst>
        </pc:spChg>
        <pc:spChg chg="add del mod">
          <ac:chgData name="Yiran Zhang" userId="0b0a344fd4019ed0" providerId="LiveId" clId="{C1998501-32DC-8644-8884-EEF7822BCE98}" dt="2025-04-13T09:59:49.015" v="402" actId="478"/>
          <ac:spMkLst>
            <pc:docMk/>
            <pc:sldMk cId="0" sldId="349"/>
            <ac:spMk id="5" creationId="{FF9039C3-E4E5-2D9B-8834-36F7A6CD8AD6}"/>
          </ac:spMkLst>
        </pc:spChg>
        <pc:spChg chg="add del mod">
          <ac:chgData name="Yiran Zhang" userId="0b0a344fd4019ed0" providerId="LiveId" clId="{C1998501-32DC-8644-8884-EEF7822BCE98}" dt="2025-04-13T09:59:52.906" v="405" actId="478"/>
          <ac:spMkLst>
            <pc:docMk/>
            <pc:sldMk cId="0" sldId="349"/>
            <ac:spMk id="7" creationId="{978C9F82-EA20-5369-B8C3-3014CAD08814}"/>
          </ac:spMkLst>
        </pc:spChg>
        <pc:spChg chg="add del">
          <ac:chgData name="Yiran Zhang" userId="0b0a344fd4019ed0" providerId="LiveId" clId="{C1998501-32DC-8644-8884-EEF7822BCE98}" dt="2025-04-13T10:00:31.552" v="412" actId="478"/>
          <ac:spMkLst>
            <pc:docMk/>
            <pc:sldMk cId="0" sldId="349"/>
            <ac:spMk id="9" creationId="{BA510E9F-C2CA-98E3-FAB1-48264980D792}"/>
          </ac:spMkLst>
        </pc:spChg>
        <pc:spChg chg="add mod">
          <ac:chgData name="Yiran Zhang" userId="0b0a344fd4019ed0" providerId="LiveId" clId="{C1998501-32DC-8644-8884-EEF7822BCE98}" dt="2025-04-13T10:00:46.098" v="417" actId="1035"/>
          <ac:spMkLst>
            <pc:docMk/>
            <pc:sldMk cId="0" sldId="349"/>
            <ac:spMk id="10" creationId="{ABEF1BDB-23C1-F817-030F-B7B90E442B22}"/>
          </ac:spMkLst>
        </pc:spChg>
        <pc:spChg chg="del">
          <ac:chgData name="Yiran Zhang" userId="0b0a344fd4019ed0" providerId="LiveId" clId="{C1998501-32DC-8644-8884-EEF7822BCE98}" dt="2025-04-13T09:59:51.304" v="404" actId="478"/>
          <ac:spMkLst>
            <pc:docMk/>
            <pc:sldMk cId="0" sldId="349"/>
            <ac:spMk id="69634" creationId="{00000000-0000-0000-0000-000000000000}"/>
          </ac:spMkLst>
        </pc:spChg>
        <pc:spChg chg="del">
          <ac:chgData name="Yiran Zhang" userId="0b0a344fd4019ed0" providerId="LiveId" clId="{C1998501-32DC-8644-8884-EEF7822BCE98}" dt="2025-04-13T09:59:46.601" v="401" actId="478"/>
          <ac:spMkLst>
            <pc:docMk/>
            <pc:sldMk cId="0" sldId="349"/>
            <ac:spMk id="69635" creationId="{00000000-0000-0000-0000-000000000000}"/>
          </ac:spMkLst>
        </pc:spChg>
        <pc:picChg chg="add mod">
          <ac:chgData name="Yiran Zhang" userId="0b0a344fd4019ed0" providerId="LiveId" clId="{C1998501-32DC-8644-8884-EEF7822BCE98}" dt="2025-04-13T10:00:01.975" v="410" actId="14100"/>
          <ac:picMkLst>
            <pc:docMk/>
            <pc:sldMk cId="0" sldId="349"/>
            <ac:picMk id="8" creationId="{F5403908-42ED-9B76-4200-9155FB2DE4E7}"/>
          </ac:picMkLst>
        </pc:picChg>
        <pc:picChg chg="del">
          <ac:chgData name="Yiran Zhang" userId="0b0a344fd4019ed0" providerId="LiveId" clId="{C1998501-32DC-8644-8884-EEF7822BCE98}" dt="2025-04-13T09:59:49.618" v="403" actId="478"/>
          <ac:picMkLst>
            <pc:docMk/>
            <pc:sldMk cId="0" sldId="349"/>
            <ac:picMk id="69636" creationId="{00000000-0000-0000-0000-000000000000}"/>
          </ac:picMkLst>
        </pc:picChg>
      </pc:sldChg>
      <pc:sldChg chg="modSp mod">
        <pc:chgData name="Yiran Zhang" userId="0b0a344fd4019ed0" providerId="LiveId" clId="{C1998501-32DC-8644-8884-EEF7822BCE98}" dt="2025-04-13T10:02:54.082" v="426" actId="1076"/>
        <pc:sldMkLst>
          <pc:docMk/>
          <pc:sldMk cId="0" sldId="350"/>
        </pc:sldMkLst>
        <pc:picChg chg="mod">
          <ac:chgData name="Yiran Zhang" userId="0b0a344fd4019ed0" providerId="LiveId" clId="{C1998501-32DC-8644-8884-EEF7822BCE98}" dt="2025-04-13T10:02:54.082" v="426" actId="1076"/>
          <ac:picMkLst>
            <pc:docMk/>
            <pc:sldMk cId="0" sldId="350"/>
            <ac:picMk id="3" creationId="{00000000-0000-0000-0000-000000000000}"/>
          </ac:picMkLst>
        </pc:picChg>
        <pc:picChg chg="mod">
          <ac:chgData name="Yiran Zhang" userId="0b0a344fd4019ed0" providerId="LiveId" clId="{C1998501-32DC-8644-8884-EEF7822BCE98}" dt="2025-04-13T10:02:50.669" v="424" actId="14100"/>
          <ac:picMkLst>
            <pc:docMk/>
            <pc:sldMk cId="0" sldId="350"/>
            <ac:picMk id="5" creationId="{00000000-0000-0000-0000-000000000000}"/>
          </ac:picMkLst>
        </pc:picChg>
      </pc:sldChg>
      <pc:sldChg chg="modSp mod">
        <pc:chgData name="Yiran Zhang" userId="0b0a344fd4019ed0" providerId="LiveId" clId="{C1998501-32DC-8644-8884-EEF7822BCE98}" dt="2025-04-13T09:36:06.692" v="12" actId="27636"/>
        <pc:sldMkLst>
          <pc:docMk/>
          <pc:sldMk cId="0" sldId="351"/>
        </pc:sldMkLst>
        <pc:spChg chg="mod">
          <ac:chgData name="Yiran Zhang" userId="0b0a344fd4019ed0" providerId="LiveId" clId="{C1998501-32DC-8644-8884-EEF7822BCE98}" dt="2025-04-13T09:36:06.692" v="12" actId="27636"/>
          <ac:spMkLst>
            <pc:docMk/>
            <pc:sldMk cId="0" sldId="351"/>
            <ac:spMk id="15362" creationId="{00000000-0000-0000-0000-000000000000}"/>
          </ac:spMkLst>
        </pc:spChg>
      </pc:sldChg>
      <pc:sldChg chg="modSp mod">
        <pc:chgData name="Yiran Zhang" userId="0b0a344fd4019ed0" providerId="LiveId" clId="{C1998501-32DC-8644-8884-EEF7822BCE98}" dt="2025-04-13T09:36:06.701" v="14" actId="27636"/>
        <pc:sldMkLst>
          <pc:docMk/>
          <pc:sldMk cId="0" sldId="352"/>
        </pc:sldMkLst>
        <pc:spChg chg="mod">
          <ac:chgData name="Yiran Zhang" userId="0b0a344fd4019ed0" providerId="LiveId" clId="{C1998501-32DC-8644-8884-EEF7822BCE98}" dt="2025-04-13T09:36:06.701" v="14" actId="27636"/>
          <ac:spMkLst>
            <pc:docMk/>
            <pc:sldMk cId="0" sldId="352"/>
            <ac:spMk id="31750" creationId="{00000000-0000-0000-0000-000000000000}"/>
          </ac:spMkLst>
        </pc:spChg>
      </pc:sldChg>
      <pc:sldChg chg="modSp mod">
        <pc:chgData name="Yiran Zhang" userId="0b0a344fd4019ed0" providerId="LiveId" clId="{C1998501-32DC-8644-8884-EEF7822BCE98}" dt="2025-04-13T09:36:06.704" v="15" actId="27636"/>
        <pc:sldMkLst>
          <pc:docMk/>
          <pc:sldMk cId="0" sldId="353"/>
        </pc:sldMkLst>
        <pc:spChg chg="mod">
          <ac:chgData name="Yiran Zhang" userId="0b0a344fd4019ed0" providerId="LiveId" clId="{C1998501-32DC-8644-8884-EEF7822BCE98}" dt="2025-04-13T09:36:06.704" v="15" actId="27636"/>
          <ac:spMkLst>
            <pc:docMk/>
            <pc:sldMk cId="0" sldId="353"/>
            <ac:spMk id="31750" creationId="{00000000-0000-0000-0000-000000000000}"/>
          </ac:spMkLst>
        </pc:spChg>
      </pc:sldChg>
      <pc:sldChg chg="modSp mod">
        <pc:chgData name="Yiran Zhang" userId="0b0a344fd4019ed0" providerId="LiveId" clId="{C1998501-32DC-8644-8884-EEF7822BCE98}" dt="2025-04-13T09:36:06.707" v="16" actId="27636"/>
        <pc:sldMkLst>
          <pc:docMk/>
          <pc:sldMk cId="0" sldId="354"/>
        </pc:sldMkLst>
        <pc:spChg chg="mod">
          <ac:chgData name="Yiran Zhang" userId="0b0a344fd4019ed0" providerId="LiveId" clId="{C1998501-32DC-8644-8884-EEF7822BCE98}" dt="2025-04-13T09:36:06.707" v="16" actId="27636"/>
          <ac:spMkLst>
            <pc:docMk/>
            <pc:sldMk cId="0" sldId="354"/>
            <ac:spMk id="2" creationId="{00000000-0000-0000-0000-000000000000}"/>
          </ac:spMkLst>
        </pc:spChg>
      </pc:sldChg>
      <pc:sldChg chg="modSp mod">
        <pc:chgData name="Yiran Zhang" userId="0b0a344fd4019ed0" providerId="LiveId" clId="{C1998501-32DC-8644-8884-EEF7822BCE98}" dt="2025-04-13T09:36:06.709" v="17" actId="27636"/>
        <pc:sldMkLst>
          <pc:docMk/>
          <pc:sldMk cId="0" sldId="355"/>
        </pc:sldMkLst>
        <pc:spChg chg="mod">
          <ac:chgData name="Yiran Zhang" userId="0b0a344fd4019ed0" providerId="LiveId" clId="{C1998501-32DC-8644-8884-EEF7822BCE98}" dt="2025-04-13T09:36:06.709" v="17" actId="27636"/>
          <ac:spMkLst>
            <pc:docMk/>
            <pc:sldMk cId="0" sldId="355"/>
            <ac:spMk id="2" creationId="{00000000-0000-0000-0000-000000000000}"/>
          </ac:spMkLst>
        </pc:spChg>
      </pc:sldChg>
      <pc:sldChg chg="modSp mod">
        <pc:chgData name="Yiran Zhang" userId="0b0a344fd4019ed0" providerId="LiveId" clId="{C1998501-32DC-8644-8884-EEF7822BCE98}" dt="2025-04-13T10:44:25.690" v="553" actId="14100"/>
        <pc:sldMkLst>
          <pc:docMk/>
          <pc:sldMk cId="0" sldId="356"/>
        </pc:sldMkLst>
        <pc:spChg chg="mod">
          <ac:chgData name="Yiran Zhang" userId="0b0a344fd4019ed0" providerId="LiveId" clId="{C1998501-32DC-8644-8884-EEF7822BCE98}" dt="2025-04-13T10:44:25.690" v="553" actId="14100"/>
          <ac:spMkLst>
            <pc:docMk/>
            <pc:sldMk cId="0" sldId="356"/>
            <ac:spMk id="2" creationId="{00000000-0000-0000-0000-000000000000}"/>
          </ac:spMkLst>
        </pc:spChg>
        <pc:spChg chg="mod">
          <ac:chgData name="Yiran Zhang" userId="0b0a344fd4019ed0" providerId="LiveId" clId="{C1998501-32DC-8644-8884-EEF7822BCE98}" dt="2025-04-13T10:30:39.190" v="507" actId="1076"/>
          <ac:spMkLst>
            <pc:docMk/>
            <pc:sldMk cId="0" sldId="356"/>
            <ac:spMk id="3" creationId="{00000000-0000-0000-0000-000000000000}"/>
          </ac:spMkLst>
        </pc:spChg>
      </pc:sldChg>
      <pc:sldChg chg="modSp">
        <pc:chgData name="Yiran Zhang" userId="0b0a344fd4019ed0" providerId="LiveId" clId="{C1998501-32DC-8644-8884-EEF7822BCE98}" dt="2025-04-13T09:45:53.736" v="194" actId="1076"/>
        <pc:sldMkLst>
          <pc:docMk/>
          <pc:sldMk cId="0" sldId="363"/>
        </pc:sldMkLst>
        <pc:picChg chg="mod">
          <ac:chgData name="Yiran Zhang" userId="0b0a344fd4019ed0" providerId="LiveId" clId="{C1998501-32DC-8644-8884-EEF7822BCE98}" dt="2025-04-13T09:45:53.736" v="194" actId="1076"/>
          <ac:picMkLst>
            <pc:docMk/>
            <pc:sldMk cId="0" sldId="363"/>
            <ac:picMk id="80899" creationId="{00000000-0000-0000-0000-000000000000}"/>
          </ac:picMkLst>
        </pc:picChg>
      </pc:sldChg>
      <pc:sldChg chg="addSp delSp modSp add mod">
        <pc:chgData name="Yiran Zhang" userId="0b0a344fd4019ed0" providerId="LiveId" clId="{C1998501-32DC-8644-8884-EEF7822BCE98}" dt="2025-04-13T09:45:43.600" v="193" actId="1076"/>
        <pc:sldMkLst>
          <pc:docMk/>
          <pc:sldMk cId="1494001257" sldId="364"/>
        </pc:sldMkLst>
        <pc:picChg chg="add mod">
          <ac:chgData name="Yiran Zhang" userId="0b0a344fd4019ed0" providerId="LiveId" clId="{C1998501-32DC-8644-8884-EEF7822BCE98}" dt="2025-04-13T09:45:43.600" v="193" actId="1076"/>
          <ac:picMkLst>
            <pc:docMk/>
            <pc:sldMk cId="1494001257" sldId="364"/>
            <ac:picMk id="6" creationId="{951FED27-1C40-F549-4AAE-63991E8C119D}"/>
          </ac:picMkLst>
        </pc:picChg>
        <pc:picChg chg="del">
          <ac:chgData name="Yiran Zhang" userId="0b0a344fd4019ed0" providerId="LiveId" clId="{C1998501-32DC-8644-8884-EEF7822BCE98}" dt="2025-04-13T09:44:35.576" v="175" actId="478"/>
          <ac:picMkLst>
            <pc:docMk/>
            <pc:sldMk cId="1494001257" sldId="364"/>
            <ac:picMk id="7172" creationId="{E4B360BB-026B-C183-C3E5-43309AE3E7D8}"/>
          </ac:picMkLst>
        </pc:picChg>
      </pc:sldChg>
      <pc:sldChg chg="addSp delSp modSp add mod">
        <pc:chgData name="Yiran Zhang" userId="0b0a344fd4019ed0" providerId="LiveId" clId="{C1998501-32DC-8644-8884-EEF7822BCE98}" dt="2025-04-13T09:45:38.832" v="191" actId="1076"/>
        <pc:sldMkLst>
          <pc:docMk/>
          <pc:sldMk cId="1610596229" sldId="365"/>
        </pc:sldMkLst>
        <pc:picChg chg="del">
          <ac:chgData name="Yiran Zhang" userId="0b0a344fd4019ed0" providerId="LiveId" clId="{C1998501-32DC-8644-8884-EEF7822BCE98}" dt="2025-04-13T09:45:00.971" v="181" actId="478"/>
          <ac:picMkLst>
            <pc:docMk/>
            <pc:sldMk cId="1610596229" sldId="365"/>
            <ac:picMk id="6" creationId="{F0BE728C-A2BF-0455-9DD4-4900CA2CEEC4}"/>
          </ac:picMkLst>
        </pc:picChg>
        <pc:picChg chg="add mod modCrop">
          <ac:chgData name="Yiran Zhang" userId="0b0a344fd4019ed0" providerId="LiveId" clId="{C1998501-32DC-8644-8884-EEF7822BCE98}" dt="2025-04-13T09:45:38.832" v="191" actId="1076"/>
          <ac:picMkLst>
            <pc:docMk/>
            <pc:sldMk cId="1610596229" sldId="365"/>
            <ac:picMk id="7" creationId="{52C49F4A-3738-C6E8-A824-8B23A6DC0138}"/>
          </ac:picMkLst>
        </pc:picChg>
      </pc:sldChg>
      <pc:sldChg chg="delSp modSp add mod">
        <pc:chgData name="Yiran Zhang" userId="0b0a344fd4019ed0" providerId="LiveId" clId="{C1998501-32DC-8644-8884-EEF7822BCE98}" dt="2025-04-13T10:07:29.296" v="468" actId="1076"/>
        <pc:sldMkLst>
          <pc:docMk/>
          <pc:sldMk cId="1895423797" sldId="366"/>
        </pc:sldMkLst>
        <pc:spChg chg="del">
          <ac:chgData name="Yiran Zhang" userId="0b0a344fd4019ed0" providerId="LiveId" clId="{C1998501-32DC-8644-8884-EEF7822BCE98}" dt="2025-04-13T10:07:22.246" v="465" actId="478"/>
          <ac:spMkLst>
            <pc:docMk/>
            <pc:sldMk cId="1895423797" sldId="366"/>
            <ac:spMk id="19458" creationId="{3EF2DE2E-7B00-D9B9-E9E7-1CBCF02B183C}"/>
          </ac:spMkLst>
        </pc:spChg>
        <pc:picChg chg="mod">
          <ac:chgData name="Yiran Zhang" userId="0b0a344fd4019ed0" providerId="LiveId" clId="{C1998501-32DC-8644-8884-EEF7822BCE98}" dt="2025-04-13T10:07:29.296" v="468" actId="1076"/>
          <ac:picMkLst>
            <pc:docMk/>
            <pc:sldMk cId="1895423797" sldId="366"/>
            <ac:picMk id="4" creationId="{BD978883-02C6-2098-C6F8-86096C91A5CB}"/>
          </ac:picMkLst>
        </pc:picChg>
        <pc:picChg chg="del">
          <ac:chgData name="Yiran Zhang" userId="0b0a344fd4019ed0" providerId="LiveId" clId="{C1998501-32DC-8644-8884-EEF7822BCE98}" dt="2025-04-13T10:07:18.474" v="463" actId="478"/>
          <ac:picMkLst>
            <pc:docMk/>
            <pc:sldMk cId="1895423797" sldId="366"/>
            <ac:picMk id="19459" creationId="{9C7F87E1-5A0D-28A3-E9DD-891367AA560F}"/>
          </ac:picMkLst>
        </pc:picChg>
        <pc:picChg chg="del">
          <ac:chgData name="Yiran Zhang" userId="0b0a344fd4019ed0" providerId="LiveId" clId="{C1998501-32DC-8644-8884-EEF7822BCE98}" dt="2025-04-13T10:07:23.765" v="466" actId="478"/>
          <ac:picMkLst>
            <pc:docMk/>
            <pc:sldMk cId="1895423797" sldId="366"/>
            <ac:picMk id="19460" creationId="{EBBD2BA0-0C2E-4320-96AD-3CA006DBE2B3}"/>
          </ac:picMkLst>
        </pc:picChg>
        <pc:cxnChg chg="del">
          <ac:chgData name="Yiran Zhang" userId="0b0a344fd4019ed0" providerId="LiveId" clId="{C1998501-32DC-8644-8884-EEF7822BCE98}" dt="2025-04-13T10:07:20.402" v="464" actId="478"/>
          <ac:cxnSpMkLst>
            <pc:docMk/>
            <pc:sldMk cId="1895423797" sldId="366"/>
            <ac:cxnSpMk id="2" creationId="{17CBB670-35A8-FFB4-87E0-2ED690704BCC}"/>
          </ac:cxnSpMkLst>
        </pc:cxnChg>
      </pc:sldChg>
      <pc:sldChg chg="addSp delSp modSp new mod">
        <pc:chgData name="Yiran Zhang" userId="0b0a344fd4019ed0" providerId="LiveId" clId="{C1998501-32DC-8644-8884-EEF7822BCE98}" dt="2025-04-13T10:23:22.766" v="493" actId="14100"/>
        <pc:sldMkLst>
          <pc:docMk/>
          <pc:sldMk cId="898335456" sldId="367"/>
        </pc:sldMkLst>
        <pc:spChg chg="del">
          <ac:chgData name="Yiran Zhang" userId="0b0a344fd4019ed0" providerId="LiveId" clId="{C1998501-32DC-8644-8884-EEF7822BCE98}" dt="2025-04-13T10:22:38.975" v="476" actId="478"/>
          <ac:spMkLst>
            <pc:docMk/>
            <pc:sldMk cId="898335456" sldId="367"/>
            <ac:spMk id="2" creationId="{AD70CF1B-F746-4784-7A1C-158B1F02B78A}"/>
          </ac:spMkLst>
        </pc:spChg>
        <pc:spChg chg="del mod">
          <ac:chgData name="Yiran Zhang" userId="0b0a344fd4019ed0" providerId="LiveId" clId="{C1998501-32DC-8644-8884-EEF7822BCE98}" dt="2025-04-13T10:22:38.110" v="475" actId="478"/>
          <ac:spMkLst>
            <pc:docMk/>
            <pc:sldMk cId="898335456" sldId="367"/>
            <ac:spMk id="3" creationId="{E28B50DB-1E4F-00A4-D00B-256C86F8CED1}"/>
          </ac:spMkLst>
        </pc:spChg>
        <pc:spChg chg="add mod">
          <ac:chgData name="Yiran Zhang" userId="0b0a344fd4019ed0" providerId="LiveId" clId="{C1998501-32DC-8644-8884-EEF7822BCE98}" dt="2025-04-13T10:23:22.766" v="493" actId="14100"/>
          <ac:spMkLst>
            <pc:docMk/>
            <pc:sldMk cId="898335456" sldId="367"/>
            <ac:spMk id="5" creationId="{F9262AC3-1BBA-D5E4-9305-83E141DE828E}"/>
          </ac:spMkLst>
        </pc:spChg>
        <pc:picChg chg="add mod">
          <ac:chgData name="Yiran Zhang" userId="0b0a344fd4019ed0" providerId="LiveId" clId="{C1998501-32DC-8644-8884-EEF7822BCE98}" dt="2025-04-13T10:23:13.136" v="486" actId="1076"/>
          <ac:picMkLst>
            <pc:docMk/>
            <pc:sldMk cId="898335456" sldId="367"/>
            <ac:picMk id="4" creationId="{A6FDECF1-073A-863D-90D8-2F8C59332A61}"/>
          </ac:picMkLst>
        </pc:picChg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26"/>
        </pc:sldMkLst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28"/>
        </pc:sldMkLst>
      </pc:sldChg>
      <pc:sldChg chg="modSp add mod">
        <pc:chgData name="Yiran Zhang" userId="0b0a344fd4019ed0" providerId="LiveId" clId="{C1998501-32DC-8644-8884-EEF7822BCE98}" dt="2025-04-16T15:00:08.809" v="1057" actId="1038"/>
        <pc:sldMkLst>
          <pc:docMk/>
          <pc:sldMk cId="0" sldId="429"/>
        </pc:sldMkLst>
        <pc:picChg chg="mod">
          <ac:chgData name="Yiran Zhang" userId="0b0a344fd4019ed0" providerId="LiveId" clId="{C1998501-32DC-8644-8884-EEF7822BCE98}" dt="2025-04-16T15:00:08.809" v="1057" actId="1038"/>
          <ac:picMkLst>
            <pc:docMk/>
            <pc:sldMk cId="0" sldId="429"/>
            <ac:picMk id="3" creationId="{00000000-0000-0000-0000-000000000000}"/>
          </ac:picMkLst>
        </pc:picChg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30"/>
        </pc:sldMkLst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31"/>
        </pc:sldMkLst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32"/>
        </pc:sldMkLst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33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434"/>
        </pc:sldMkLst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35"/>
        </pc:sldMkLst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36"/>
        </pc:sldMkLst>
      </pc:sldChg>
      <pc:sldChg chg="addSp modSp add mod">
        <pc:chgData name="Yiran Zhang" userId="0b0a344fd4019ed0" providerId="LiveId" clId="{C1998501-32DC-8644-8884-EEF7822BCE98}" dt="2025-04-16T14:52:08.486" v="1037" actId="14100"/>
        <pc:sldMkLst>
          <pc:docMk/>
          <pc:sldMk cId="0" sldId="437"/>
        </pc:sldMkLst>
        <pc:spChg chg="add mod">
          <ac:chgData name="Yiran Zhang" userId="0b0a344fd4019ed0" providerId="LiveId" clId="{C1998501-32DC-8644-8884-EEF7822BCE98}" dt="2025-04-16T14:52:08.486" v="1037" actId="14100"/>
          <ac:spMkLst>
            <pc:docMk/>
            <pc:sldMk cId="0" sldId="437"/>
            <ac:spMk id="5" creationId="{37101B13-E4A0-3991-CEA9-F90D4CC1A0F6}"/>
          </ac:spMkLst>
        </pc:spChg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38"/>
        </pc:sldMkLst>
      </pc:sldChg>
      <pc:sldChg chg="modSp add mod">
        <pc:chgData name="Yiran Zhang" userId="0b0a344fd4019ed0" providerId="LiveId" clId="{C1998501-32DC-8644-8884-EEF7822BCE98}" dt="2025-04-16T14:52:31.103" v="1039" actId="1076"/>
        <pc:sldMkLst>
          <pc:docMk/>
          <pc:sldMk cId="0" sldId="440"/>
        </pc:sldMkLst>
        <pc:picChg chg="mod">
          <ac:chgData name="Yiran Zhang" userId="0b0a344fd4019ed0" providerId="LiveId" clId="{C1998501-32DC-8644-8884-EEF7822BCE98}" dt="2025-04-16T14:52:31.103" v="1039" actId="1076"/>
          <ac:picMkLst>
            <pc:docMk/>
            <pc:sldMk cId="0" sldId="440"/>
            <ac:picMk id="5" creationId="{00000000-0000-0000-0000-000000000000}"/>
          </ac:picMkLst>
        </pc:picChg>
      </pc:sldChg>
      <pc:sldChg chg="addSp modSp add mod">
        <pc:chgData name="Yiran Zhang" userId="0b0a344fd4019ed0" providerId="LiveId" clId="{C1998501-32DC-8644-8884-EEF7822BCE98}" dt="2025-04-16T14:53:25.440" v="1050" actId="14100"/>
        <pc:sldMkLst>
          <pc:docMk/>
          <pc:sldMk cId="0" sldId="441"/>
        </pc:sldMkLst>
        <pc:spChg chg="add mod">
          <ac:chgData name="Yiran Zhang" userId="0b0a344fd4019ed0" providerId="LiveId" clId="{C1998501-32DC-8644-8884-EEF7822BCE98}" dt="2025-04-16T14:53:25.440" v="1050" actId="14100"/>
          <ac:spMkLst>
            <pc:docMk/>
            <pc:sldMk cId="0" sldId="441"/>
            <ac:spMk id="5" creationId="{AD445A13-A2A7-EA44-29F6-53F7B00DFB92}"/>
          </ac:spMkLst>
        </pc:spChg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42"/>
        </pc:sldMkLst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43"/>
        </pc:sldMkLst>
      </pc:sldChg>
      <pc:sldChg chg="modSp add mod">
        <pc:chgData name="Yiran Zhang" userId="0b0a344fd4019ed0" providerId="LiveId" clId="{C1998501-32DC-8644-8884-EEF7822BCE98}" dt="2025-04-16T14:47:27.315" v="1028" actId="20577"/>
        <pc:sldMkLst>
          <pc:docMk/>
          <pc:sldMk cId="0" sldId="444"/>
        </pc:sldMkLst>
        <pc:spChg chg="mod">
          <ac:chgData name="Yiran Zhang" userId="0b0a344fd4019ed0" providerId="LiveId" clId="{C1998501-32DC-8644-8884-EEF7822BCE98}" dt="2025-04-16T14:47:27.315" v="1028" actId="20577"/>
          <ac:spMkLst>
            <pc:docMk/>
            <pc:sldMk cId="0" sldId="444"/>
            <ac:spMk id="3" creationId="{00000000-0000-0000-0000-000000000000}"/>
          </ac:spMkLst>
        </pc:spChg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45"/>
        </pc:sldMkLst>
      </pc:sldChg>
      <pc:sldChg chg="modSp add mod">
        <pc:chgData name="Yiran Zhang" userId="0b0a344fd4019ed0" providerId="LiveId" clId="{C1998501-32DC-8644-8884-EEF7822BCE98}" dt="2025-04-16T14:46:53.516" v="1025" actId="27636"/>
        <pc:sldMkLst>
          <pc:docMk/>
          <pc:sldMk cId="0" sldId="446"/>
        </pc:sldMkLst>
        <pc:spChg chg="mod">
          <ac:chgData name="Yiran Zhang" userId="0b0a344fd4019ed0" providerId="LiveId" clId="{C1998501-32DC-8644-8884-EEF7822BCE98}" dt="2025-04-16T14:46:53.516" v="1025" actId="27636"/>
          <ac:spMkLst>
            <pc:docMk/>
            <pc:sldMk cId="0" sldId="446"/>
            <ac:spMk id="2" creationId="{00000000-0000-0000-0000-000000000000}"/>
          </ac:spMkLst>
        </pc:spChg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47"/>
        </pc:sldMkLst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49"/>
        </pc:sldMkLst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50"/>
        </pc:sldMkLst>
      </pc:sldChg>
      <pc:sldChg chg="modSp add mod">
        <pc:chgData name="Yiran Zhang" userId="0b0a344fd4019ed0" providerId="LiveId" clId="{C1998501-32DC-8644-8884-EEF7822BCE98}" dt="2025-04-16T14:46:53.543" v="1027" actId="27636"/>
        <pc:sldMkLst>
          <pc:docMk/>
          <pc:sldMk cId="0" sldId="451"/>
        </pc:sldMkLst>
        <pc:spChg chg="mod">
          <ac:chgData name="Yiran Zhang" userId="0b0a344fd4019ed0" providerId="LiveId" clId="{C1998501-32DC-8644-8884-EEF7822BCE98}" dt="2025-04-16T14:46:53.543" v="1027" actId="27636"/>
          <ac:spMkLst>
            <pc:docMk/>
            <pc:sldMk cId="0" sldId="451"/>
            <ac:spMk id="2" creationId="{00000000-0000-0000-0000-000000000000}"/>
          </ac:spMkLst>
        </pc:spChg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52"/>
        </pc:sldMkLst>
      </pc:sldChg>
      <pc:sldChg chg="modSp add mod">
        <pc:chgData name="Yiran Zhang" userId="0b0a344fd4019ed0" providerId="LiveId" clId="{C1998501-32DC-8644-8884-EEF7822BCE98}" dt="2025-04-16T14:46:53.523" v="1026" actId="27636"/>
        <pc:sldMkLst>
          <pc:docMk/>
          <pc:sldMk cId="0" sldId="454"/>
        </pc:sldMkLst>
        <pc:spChg chg="mod">
          <ac:chgData name="Yiran Zhang" userId="0b0a344fd4019ed0" providerId="LiveId" clId="{C1998501-32DC-8644-8884-EEF7822BCE98}" dt="2025-04-16T14:46:53.523" v="1026" actId="27636"/>
          <ac:spMkLst>
            <pc:docMk/>
            <pc:sldMk cId="0" sldId="454"/>
            <ac:spMk id="91138" creationId="{00000000-0000-0000-0000-000000000000}"/>
          </ac:spMkLst>
        </pc:spChg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55"/>
        </pc:sldMkLst>
      </pc:sldChg>
      <pc:sldChg chg="addSp modSp add mod">
        <pc:chgData name="Yiran Zhang" userId="0b0a344fd4019ed0" providerId="LiveId" clId="{C1998501-32DC-8644-8884-EEF7822BCE98}" dt="2025-04-16T15:00:23.713" v="1061" actId="14100"/>
        <pc:sldMkLst>
          <pc:docMk/>
          <pc:sldMk cId="0" sldId="457"/>
        </pc:sldMkLst>
        <pc:spChg chg="add mod">
          <ac:chgData name="Yiran Zhang" userId="0b0a344fd4019ed0" providerId="LiveId" clId="{C1998501-32DC-8644-8884-EEF7822BCE98}" dt="2025-04-16T15:00:23.713" v="1061" actId="14100"/>
          <ac:spMkLst>
            <pc:docMk/>
            <pc:sldMk cId="0" sldId="457"/>
            <ac:spMk id="2" creationId="{FC398B1C-9360-888D-4C9C-9A0EF4C290D5}"/>
          </ac:spMkLst>
        </pc:spChg>
      </pc:sldChg>
      <pc:sldChg chg="add">
        <pc:chgData name="Yiran Zhang" userId="0b0a344fd4019ed0" providerId="LiveId" clId="{C1998501-32DC-8644-8884-EEF7822BCE98}" dt="2025-04-16T14:46:53.444" v="1023"/>
        <pc:sldMkLst>
          <pc:docMk/>
          <pc:sldMk cId="0" sldId="458"/>
        </pc:sldMkLst>
      </pc:sldChg>
      <pc:sldChg chg="modSp add mod">
        <pc:chgData name="Yiran Zhang" userId="0b0a344fd4019ed0" providerId="LiveId" clId="{C1998501-32DC-8644-8884-EEF7822BCE98}" dt="2025-04-16T14:46:53.515" v="1024" actId="27636"/>
        <pc:sldMkLst>
          <pc:docMk/>
          <pc:sldMk cId="0" sldId="493"/>
        </pc:sldMkLst>
        <pc:spChg chg="mod">
          <ac:chgData name="Yiran Zhang" userId="0b0a344fd4019ed0" providerId="LiveId" clId="{C1998501-32DC-8644-8884-EEF7822BCE98}" dt="2025-04-16T14:46:53.515" v="1024" actId="27636"/>
          <ac:spMkLst>
            <pc:docMk/>
            <pc:sldMk cId="0" sldId="493"/>
            <ac:spMk id="117763" creationId="{00000000-0000-0000-0000-000000000000}"/>
          </ac:spMkLst>
        </pc:spChg>
      </pc:sldChg>
      <pc:sldChg chg="modSp add del mod">
        <pc:chgData name="Yiran Zhang" userId="0b0a344fd4019ed0" providerId="LiveId" clId="{C1998501-32DC-8644-8884-EEF7822BCE98}" dt="2025-04-16T14:53:08.576" v="1046"/>
        <pc:sldMkLst>
          <pc:docMk/>
          <pc:sldMk cId="0" sldId="494"/>
        </pc:sldMkLst>
        <pc:spChg chg="mod">
          <ac:chgData name="Yiran Zhang" userId="0b0a344fd4019ed0" providerId="LiveId" clId="{C1998501-32DC-8644-8884-EEF7822BCE98}" dt="2025-04-16T14:53:08.576" v="1046"/>
          <ac:spMkLst>
            <pc:docMk/>
            <pc:sldMk cId="0" sldId="494"/>
            <ac:spMk id="91138" creationId="{00000000-0000-0000-0000-000000000000}"/>
          </ac:spMkLst>
        </pc:spChg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495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496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497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498"/>
        </pc:sldMkLst>
      </pc:sldChg>
      <pc:sldChg chg="modSp add del mod">
        <pc:chgData name="Yiran Zhang" userId="0b0a344fd4019ed0" providerId="LiveId" clId="{C1998501-32DC-8644-8884-EEF7822BCE98}" dt="2025-04-16T14:53:08.576" v="1046"/>
        <pc:sldMkLst>
          <pc:docMk/>
          <pc:sldMk cId="0" sldId="499"/>
        </pc:sldMkLst>
        <pc:spChg chg="mod">
          <ac:chgData name="Yiran Zhang" userId="0b0a344fd4019ed0" providerId="LiveId" clId="{C1998501-32DC-8644-8884-EEF7822BCE98}" dt="2025-04-16T14:53:08.576" v="1046"/>
          <ac:spMkLst>
            <pc:docMk/>
            <pc:sldMk cId="0" sldId="499"/>
            <ac:spMk id="2" creationId="{00000000-0000-0000-0000-000000000000}"/>
          </ac:spMkLst>
        </pc:spChg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00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01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02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03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04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05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06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07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08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09"/>
        </pc:sldMkLst>
      </pc:sldChg>
      <pc:sldChg chg="modSp add del mod">
        <pc:chgData name="Yiran Zhang" userId="0b0a344fd4019ed0" providerId="LiveId" clId="{C1998501-32DC-8644-8884-EEF7822BCE98}" dt="2025-04-16T14:53:08.576" v="1046"/>
        <pc:sldMkLst>
          <pc:docMk/>
          <pc:sldMk cId="0" sldId="510"/>
        </pc:sldMkLst>
        <pc:spChg chg="mod">
          <ac:chgData name="Yiran Zhang" userId="0b0a344fd4019ed0" providerId="LiveId" clId="{C1998501-32DC-8644-8884-EEF7822BCE98}" dt="2025-04-16T14:53:08.576" v="1046"/>
          <ac:spMkLst>
            <pc:docMk/>
            <pc:sldMk cId="0" sldId="510"/>
            <ac:spMk id="117763" creationId="{00000000-0000-0000-0000-000000000000}"/>
          </ac:spMkLst>
        </pc:spChg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11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12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13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14"/>
        </pc:sldMkLst>
      </pc:sldChg>
      <pc:sldChg chg="modSp add del mod">
        <pc:chgData name="Yiran Zhang" userId="0b0a344fd4019ed0" providerId="LiveId" clId="{C1998501-32DC-8644-8884-EEF7822BCE98}" dt="2025-04-16T14:53:08.576" v="1046"/>
        <pc:sldMkLst>
          <pc:docMk/>
          <pc:sldMk cId="0" sldId="515"/>
        </pc:sldMkLst>
        <pc:spChg chg="mod">
          <ac:chgData name="Yiran Zhang" userId="0b0a344fd4019ed0" providerId="LiveId" clId="{C1998501-32DC-8644-8884-EEF7822BCE98}" dt="2025-04-16T14:53:08.576" v="1046"/>
          <ac:spMkLst>
            <pc:docMk/>
            <pc:sldMk cId="0" sldId="515"/>
            <ac:spMk id="2" creationId="{00000000-0000-0000-0000-000000000000}"/>
          </ac:spMkLst>
        </pc:spChg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16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17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18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19"/>
        </pc:sldMkLst>
      </pc:sldChg>
      <pc:sldChg chg="add del">
        <pc:chgData name="Yiran Zhang" userId="0b0a344fd4019ed0" providerId="LiveId" clId="{C1998501-32DC-8644-8884-EEF7822BCE98}" dt="2025-04-16T14:53:08.576" v="1046"/>
        <pc:sldMkLst>
          <pc:docMk/>
          <pc:sldMk cId="0" sldId="520"/>
        </pc:sldMkLst>
      </pc:sldChg>
    </pc:docChg>
  </pc:docChgLst>
  <pc:docChgLst>
    <pc:chgData name="Yiran Zhang" userId="0b0a344fd4019ed0" providerId="LiveId" clId="{5DD400EA-F268-BE43-9C80-EE963607E717}"/>
    <pc:docChg chg="modSld">
      <pc:chgData name="Yiran Zhang" userId="0b0a344fd4019ed0" providerId="LiveId" clId="{5DD400EA-F268-BE43-9C80-EE963607E717}" dt="2025-04-17T00:33:15.134" v="1" actId="20577"/>
      <pc:docMkLst>
        <pc:docMk/>
      </pc:docMkLst>
      <pc:sldChg chg="modSp mod">
        <pc:chgData name="Yiran Zhang" userId="0b0a344fd4019ed0" providerId="LiveId" clId="{5DD400EA-F268-BE43-9C80-EE963607E717}" dt="2025-04-17T00:33:15.134" v="1" actId="20577"/>
        <pc:sldMkLst>
          <pc:docMk/>
          <pc:sldMk cId="0" sldId="256"/>
        </pc:sldMkLst>
        <pc:spChg chg="mod">
          <ac:chgData name="Yiran Zhang" userId="0b0a344fd4019ed0" providerId="LiveId" clId="{5DD400EA-F268-BE43-9C80-EE963607E717}" dt="2025-04-17T00:33:15.134" v="1" actId="20577"/>
          <ac:spMkLst>
            <pc:docMk/>
            <pc:sldMk cId="0" sldId="256"/>
            <ac:spMk id="2049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0" lang="en-US" altLang="zh-CN" sz="2400" u="sng">
                <a:solidFill>
                  <a:srgbClr val="FF0000"/>
                </a:solidFill>
                <a:ea typeface="宋体" pitchFamily="2" charset="-122"/>
              </a:rPr>
              <a:t>Networks are complex! </a:t>
            </a:r>
          </a:p>
          <a:p>
            <a:r>
              <a:rPr kumimoji="0" lang="en-US" altLang="zh-CN" sz="2400">
                <a:ea typeface="宋体" pitchFamily="2" charset="-122"/>
              </a:rPr>
              <a:t>many “pieces”:</a:t>
            </a:r>
            <a:r>
              <a:rPr kumimoji="0" lang="en-US" altLang="zh-CN">
                <a:ea typeface="宋体" pitchFamily="2" charset="-122"/>
              </a:rPr>
              <a:t>hosts, routers, links of various media, applications, protocols. hardware, software</a:t>
            </a:r>
            <a:endParaRPr kumimoji="0" lang="en-US" altLang="zh-CN" sz="2000">
              <a:ea typeface="宋体" pitchFamily="2" charset="-122"/>
            </a:endParaRPr>
          </a:p>
          <a:p>
            <a:r>
              <a:rPr kumimoji="0" lang="en-US" altLang="zh-CN" u="sng">
                <a:solidFill>
                  <a:srgbClr val="FF0000"/>
                </a:solidFill>
                <a:ea typeface="宋体" pitchFamily="2" charset="-122"/>
              </a:rPr>
              <a:t>Question: </a:t>
            </a:r>
            <a:r>
              <a:rPr kumimoji="0" lang="en-US" altLang="zh-CN">
                <a:ea typeface="宋体" pitchFamily="2" charset="-122"/>
              </a:rPr>
              <a:t>Is there any hope of </a:t>
            </a:r>
            <a:r>
              <a:rPr kumimoji="0" lang="en-US" altLang="zh-CN" i="1">
                <a:ea typeface="宋体" pitchFamily="2" charset="-122"/>
              </a:rPr>
              <a:t>organizing</a:t>
            </a:r>
            <a:r>
              <a:rPr kumimoji="0" lang="en-US" altLang="zh-CN">
                <a:ea typeface="宋体" pitchFamily="2" charset="-122"/>
              </a:rPr>
              <a:t> structure of network?</a:t>
            </a:r>
            <a:endParaRPr kumimoji="0" lang="zh-CN" altLang="en-US">
              <a:ea typeface="宋体" pitchFamily="2" charset="-122"/>
            </a:endParaRPr>
          </a:p>
        </p:txBody>
      </p:sp>
      <p:sp>
        <p:nvSpPr>
          <p:cNvPr id="1290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BF61689-4F6B-4665-9E9C-9A909D27D83B}" type="slidenum">
              <a:rPr kumimoji="0" lang="zh-CN" altLang="en-US" smtClean="0">
                <a:latin typeface="Arial" panose="020B0604020202090204" pitchFamily="34" charset="0"/>
              </a:rPr>
              <a:t>6</a:t>
            </a:fld>
            <a:endParaRPr kumimoji="0" lang="en-US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一、电路交换</a:t>
            </a:r>
          </a:p>
          <a:p>
            <a:r>
              <a:rPr lang="zh-CN" altLang="en-US"/>
              <a:t>电路交换，是在报文传递之前，报文的源点和终点之间就建立了一条物理电路。在电路已经建立的前提下，报文完整地从源点传送到终点，然后源点通知网络传输已经完成，然后断开连接。</a:t>
            </a:r>
          </a:p>
          <a:p>
            <a:endParaRPr lang="zh-CN" altLang="en-US"/>
          </a:p>
          <a:p>
            <a:r>
              <a:rPr lang="zh-CN" altLang="en-US"/>
              <a:t>二、分组交换</a:t>
            </a:r>
          </a:p>
          <a:p>
            <a:r>
              <a:rPr lang="zh-CN" altLang="en-US"/>
              <a:t>分组交换，在这种类型的网络中，来自上层的报文被分割成便于管理的以一个分组，再通过网络发送这些分组。终点必须等到该报文的所有分组都到齐之后，终点才能将报文交付给上层。</a:t>
            </a:r>
          </a:p>
          <a:p>
            <a:endParaRPr lang="zh-CN" altLang="en-US"/>
          </a:p>
          <a:p>
            <a:r>
              <a:rPr lang="zh-CN" altLang="en-US"/>
              <a:t>分组交换网为分组选择路由的方式有两种：数据包方式和虚电路方式，即无连接服务和面向连接的服务。</a:t>
            </a:r>
          </a:p>
          <a:p>
            <a:endParaRPr lang="zh-CN" altLang="en-US"/>
          </a:p>
          <a:p>
            <a:r>
              <a:rPr lang="zh-CN" altLang="en-US"/>
              <a:t>电路交换是面向连接的服务，但面向连接不一定是电路交换。</a:t>
            </a:r>
          </a:p>
          <a:p>
            <a:endParaRPr lang="zh-CN" altLang="en-US"/>
          </a:p>
          <a:p>
            <a:r>
              <a:rPr lang="zh-CN" altLang="en-US"/>
              <a:t>三、无连接服务</a:t>
            </a:r>
          </a:p>
          <a:p>
            <a:r>
              <a:rPr lang="zh-CN" altLang="en-US"/>
              <a:t>无连接服务，网络层的协议独立地对待每一个分组，每个分组与其他分组之间没有任何关联。一个报文的所有分组可能会，也可能不会沿着相同的路径抵达终点。</a:t>
            </a:r>
          </a:p>
          <a:p>
            <a:endParaRPr lang="zh-CN" altLang="en-US"/>
          </a:p>
          <a:p>
            <a:r>
              <a:rPr lang="zh-CN" altLang="en-US"/>
              <a:t>在无连接分组交换网中，转发判决的依据是该分组的目的地址。</a:t>
            </a:r>
          </a:p>
          <a:p>
            <a:endParaRPr lang="zh-CN" altLang="en-US"/>
          </a:p>
          <a:p>
            <a:r>
              <a:rPr lang="zh-CN" altLang="en-US"/>
              <a:t>四、面向连接的服务</a:t>
            </a:r>
          </a:p>
          <a:p>
            <a:r>
              <a:rPr lang="zh-CN" altLang="en-US"/>
              <a:t>在面向连接的服务中，属于同一个报文的所有分组之间是由关联的。在一个报文的数据报被发送之前，应当首先建立一条虚拟连接以指定这些数据报通过的路径。</a:t>
            </a:r>
          </a:p>
          <a:p>
            <a:endParaRPr lang="zh-CN" altLang="en-US"/>
          </a:p>
          <a:p>
            <a:r>
              <a:rPr lang="zh-CN" altLang="en-US"/>
              <a:t>在面向连接的分组交换网络中，转发判决的依据是该分组的标号。</a:t>
            </a:r>
          </a:p>
          <a:p>
            <a:endParaRPr lang="zh-CN" altLang="en-US"/>
          </a:p>
          <a:p>
            <a:r>
              <a:rPr lang="zh-CN" altLang="en-US"/>
              <a:t>电路交换分组交换强调的是占用信道资源的方式（全程占用还是断续占用）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FF5108-8E2B-47CB-889E-42A9B5BDB8B9}" type="slidenum">
              <a:rPr lang="zh-CN" altLang="en-US" smtClean="0"/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FF5108-8E2B-47CB-889E-42A9B5BDB8B9}" type="slidenum">
              <a:rPr lang="zh-CN" altLang="en-US" smtClean="0"/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97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577.xml"/><Relationship Id="rId2" Type="http://schemas.openxmlformats.org/officeDocument/2006/relationships/tags" Target="../tags/tag576.xml"/><Relationship Id="rId1" Type="http://schemas.openxmlformats.org/officeDocument/2006/relationships/tags" Target="../tags/tag575.xml"/><Relationship Id="rId5" Type="http://schemas.openxmlformats.org/officeDocument/2006/relationships/image" Target="../media/image166.png"/><Relationship Id="rId4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9.xml"/><Relationship Id="rId1" Type="http://schemas.openxmlformats.org/officeDocument/2006/relationships/tags" Target="../tags/tag578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tags" Target="../tags/tag29.xml"/><Relationship Id="rId39" Type="http://schemas.openxmlformats.org/officeDocument/2006/relationships/tags" Target="../tags/tag42.xml"/><Relationship Id="rId21" Type="http://schemas.openxmlformats.org/officeDocument/2006/relationships/tags" Target="../tags/tag24.xml"/><Relationship Id="rId34" Type="http://schemas.openxmlformats.org/officeDocument/2006/relationships/tags" Target="../tags/tag37.xml"/><Relationship Id="rId42" Type="http://schemas.openxmlformats.org/officeDocument/2006/relationships/tags" Target="../tags/tag45.xml"/><Relationship Id="rId47" Type="http://schemas.openxmlformats.org/officeDocument/2006/relationships/image" Target="../media/image23.png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9" Type="http://schemas.openxmlformats.org/officeDocument/2006/relationships/tags" Target="../tags/tag32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32" Type="http://schemas.openxmlformats.org/officeDocument/2006/relationships/tags" Target="../tags/tag35.xml"/><Relationship Id="rId37" Type="http://schemas.openxmlformats.org/officeDocument/2006/relationships/tags" Target="../tags/tag40.xml"/><Relationship Id="rId40" Type="http://schemas.openxmlformats.org/officeDocument/2006/relationships/tags" Target="../tags/tag43.xml"/><Relationship Id="rId45" Type="http://schemas.openxmlformats.org/officeDocument/2006/relationships/tags" Target="../tags/tag48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36" Type="http://schemas.openxmlformats.org/officeDocument/2006/relationships/tags" Target="../tags/tag39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tags" Target="../tags/tag34.xml"/><Relationship Id="rId44" Type="http://schemas.openxmlformats.org/officeDocument/2006/relationships/tags" Target="../tags/tag47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tags" Target="../tags/tag33.xml"/><Relationship Id="rId35" Type="http://schemas.openxmlformats.org/officeDocument/2006/relationships/tags" Target="../tags/tag38.xml"/><Relationship Id="rId43" Type="http://schemas.openxmlformats.org/officeDocument/2006/relationships/tags" Target="../tags/tag46.xml"/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33" Type="http://schemas.openxmlformats.org/officeDocument/2006/relationships/tags" Target="../tags/tag36.xml"/><Relationship Id="rId38" Type="http://schemas.openxmlformats.org/officeDocument/2006/relationships/tags" Target="../tags/tag41.xml"/><Relationship Id="rId46" Type="http://schemas.openxmlformats.org/officeDocument/2006/relationships/slideLayout" Target="../slideLayouts/slideLayout7.xml"/><Relationship Id="rId20" Type="http://schemas.openxmlformats.org/officeDocument/2006/relationships/tags" Target="../tags/tag23.xml"/><Relationship Id="rId41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51.xml"/><Relationship Id="rId7" Type="http://schemas.openxmlformats.org/officeDocument/2006/relationships/image" Target="../media/image36.png"/><Relationship Id="rId12" Type="http://schemas.openxmlformats.org/officeDocument/2006/relationships/image" Target="../media/image37.png"/><Relationship Id="rId2" Type="http://schemas.openxmlformats.org/officeDocument/2006/relationships/tags" Target="../tags/tag5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11" Type="http://schemas.openxmlformats.org/officeDocument/2006/relationships/image" Target="../media/image33.w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73.jpe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26" Type="http://schemas.openxmlformats.org/officeDocument/2006/relationships/tags" Target="../tags/tag90.xml"/><Relationship Id="rId3" Type="http://schemas.openxmlformats.org/officeDocument/2006/relationships/tags" Target="../tags/tag67.xml"/><Relationship Id="rId21" Type="http://schemas.openxmlformats.org/officeDocument/2006/relationships/tags" Target="../tags/tag85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5" Type="http://schemas.openxmlformats.org/officeDocument/2006/relationships/tags" Target="../tags/tag89.xml"/><Relationship Id="rId33" Type="http://schemas.openxmlformats.org/officeDocument/2006/relationships/tags" Target="../tags/tag97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0" Type="http://schemas.openxmlformats.org/officeDocument/2006/relationships/tags" Target="../tags/tag84.xml"/><Relationship Id="rId29" Type="http://schemas.openxmlformats.org/officeDocument/2006/relationships/tags" Target="../tags/tag93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tags" Target="../tags/tag88.xml"/><Relationship Id="rId32" Type="http://schemas.openxmlformats.org/officeDocument/2006/relationships/tags" Target="../tags/tag96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23" Type="http://schemas.openxmlformats.org/officeDocument/2006/relationships/tags" Target="../tags/tag87.xml"/><Relationship Id="rId28" Type="http://schemas.openxmlformats.org/officeDocument/2006/relationships/tags" Target="../tags/tag92.xml"/><Relationship Id="rId10" Type="http://schemas.openxmlformats.org/officeDocument/2006/relationships/tags" Target="../tags/tag74.xml"/><Relationship Id="rId19" Type="http://schemas.openxmlformats.org/officeDocument/2006/relationships/tags" Target="../tags/tag83.xml"/><Relationship Id="rId31" Type="http://schemas.openxmlformats.org/officeDocument/2006/relationships/tags" Target="../tags/tag95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Relationship Id="rId22" Type="http://schemas.openxmlformats.org/officeDocument/2006/relationships/tags" Target="../tags/tag86.xml"/><Relationship Id="rId27" Type="http://schemas.openxmlformats.org/officeDocument/2006/relationships/tags" Target="../tags/tag91.xml"/><Relationship Id="rId30" Type="http://schemas.openxmlformats.org/officeDocument/2006/relationships/tags" Target="../tags/tag94.xml"/><Relationship Id="rId35" Type="http://schemas.openxmlformats.org/officeDocument/2006/relationships/notesSlide" Target="../notesSlides/notesSlide3.xml"/><Relationship Id="rId8" Type="http://schemas.openxmlformats.org/officeDocument/2006/relationships/tags" Target="../tags/tag72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tags" Target="../tags/tag123.xml"/><Relationship Id="rId21" Type="http://schemas.openxmlformats.org/officeDocument/2006/relationships/tags" Target="../tags/tag118.xml"/><Relationship Id="rId42" Type="http://schemas.openxmlformats.org/officeDocument/2006/relationships/tags" Target="../tags/tag139.xml"/><Relationship Id="rId47" Type="http://schemas.openxmlformats.org/officeDocument/2006/relationships/tags" Target="../tags/tag144.xml"/><Relationship Id="rId63" Type="http://schemas.openxmlformats.org/officeDocument/2006/relationships/tags" Target="../tags/tag160.xml"/><Relationship Id="rId68" Type="http://schemas.openxmlformats.org/officeDocument/2006/relationships/tags" Target="../tags/tag165.xml"/><Relationship Id="rId84" Type="http://schemas.openxmlformats.org/officeDocument/2006/relationships/tags" Target="../tags/tag181.xml"/><Relationship Id="rId89" Type="http://schemas.openxmlformats.org/officeDocument/2006/relationships/tags" Target="../tags/tag186.xml"/><Relationship Id="rId112" Type="http://schemas.openxmlformats.org/officeDocument/2006/relationships/slideLayout" Target="../slideLayouts/slideLayout2.xml"/><Relationship Id="rId16" Type="http://schemas.openxmlformats.org/officeDocument/2006/relationships/tags" Target="../tags/tag113.xml"/><Relationship Id="rId107" Type="http://schemas.openxmlformats.org/officeDocument/2006/relationships/tags" Target="../tags/tag204.xml"/><Relationship Id="rId11" Type="http://schemas.openxmlformats.org/officeDocument/2006/relationships/tags" Target="../tags/tag108.xml"/><Relationship Id="rId32" Type="http://schemas.openxmlformats.org/officeDocument/2006/relationships/tags" Target="../tags/tag129.xml"/><Relationship Id="rId37" Type="http://schemas.openxmlformats.org/officeDocument/2006/relationships/tags" Target="../tags/tag134.xml"/><Relationship Id="rId53" Type="http://schemas.openxmlformats.org/officeDocument/2006/relationships/tags" Target="../tags/tag150.xml"/><Relationship Id="rId58" Type="http://schemas.openxmlformats.org/officeDocument/2006/relationships/tags" Target="../tags/tag155.xml"/><Relationship Id="rId74" Type="http://schemas.openxmlformats.org/officeDocument/2006/relationships/tags" Target="../tags/tag171.xml"/><Relationship Id="rId79" Type="http://schemas.openxmlformats.org/officeDocument/2006/relationships/tags" Target="../tags/tag176.xml"/><Relationship Id="rId102" Type="http://schemas.openxmlformats.org/officeDocument/2006/relationships/tags" Target="../tags/tag199.xml"/><Relationship Id="rId5" Type="http://schemas.openxmlformats.org/officeDocument/2006/relationships/tags" Target="../tags/tag102.xml"/><Relationship Id="rId90" Type="http://schemas.openxmlformats.org/officeDocument/2006/relationships/tags" Target="../tags/tag187.xml"/><Relationship Id="rId95" Type="http://schemas.openxmlformats.org/officeDocument/2006/relationships/tags" Target="../tags/tag192.xml"/><Relationship Id="rId22" Type="http://schemas.openxmlformats.org/officeDocument/2006/relationships/tags" Target="../tags/tag119.xml"/><Relationship Id="rId27" Type="http://schemas.openxmlformats.org/officeDocument/2006/relationships/tags" Target="../tags/tag124.xml"/><Relationship Id="rId43" Type="http://schemas.openxmlformats.org/officeDocument/2006/relationships/tags" Target="../tags/tag140.xml"/><Relationship Id="rId48" Type="http://schemas.openxmlformats.org/officeDocument/2006/relationships/tags" Target="../tags/tag145.xml"/><Relationship Id="rId64" Type="http://schemas.openxmlformats.org/officeDocument/2006/relationships/tags" Target="../tags/tag161.xml"/><Relationship Id="rId69" Type="http://schemas.openxmlformats.org/officeDocument/2006/relationships/tags" Target="../tags/tag166.xml"/><Relationship Id="rId113" Type="http://schemas.openxmlformats.org/officeDocument/2006/relationships/notesSlide" Target="../notesSlides/notesSlide4.xml"/><Relationship Id="rId80" Type="http://schemas.openxmlformats.org/officeDocument/2006/relationships/tags" Target="../tags/tag177.xml"/><Relationship Id="rId85" Type="http://schemas.openxmlformats.org/officeDocument/2006/relationships/tags" Target="../tags/tag182.xml"/><Relationship Id="rId12" Type="http://schemas.openxmlformats.org/officeDocument/2006/relationships/tags" Target="../tags/tag109.xml"/><Relationship Id="rId17" Type="http://schemas.openxmlformats.org/officeDocument/2006/relationships/tags" Target="../tags/tag114.xml"/><Relationship Id="rId33" Type="http://schemas.openxmlformats.org/officeDocument/2006/relationships/tags" Target="../tags/tag130.xml"/><Relationship Id="rId38" Type="http://schemas.openxmlformats.org/officeDocument/2006/relationships/tags" Target="../tags/tag135.xml"/><Relationship Id="rId59" Type="http://schemas.openxmlformats.org/officeDocument/2006/relationships/tags" Target="../tags/tag156.xml"/><Relationship Id="rId103" Type="http://schemas.openxmlformats.org/officeDocument/2006/relationships/tags" Target="../tags/tag200.xml"/><Relationship Id="rId108" Type="http://schemas.openxmlformats.org/officeDocument/2006/relationships/tags" Target="../tags/tag205.xml"/><Relationship Id="rId54" Type="http://schemas.openxmlformats.org/officeDocument/2006/relationships/tags" Target="../tags/tag151.xml"/><Relationship Id="rId70" Type="http://schemas.openxmlformats.org/officeDocument/2006/relationships/tags" Target="../tags/tag167.xml"/><Relationship Id="rId75" Type="http://schemas.openxmlformats.org/officeDocument/2006/relationships/tags" Target="../tags/tag172.xml"/><Relationship Id="rId91" Type="http://schemas.openxmlformats.org/officeDocument/2006/relationships/tags" Target="../tags/tag188.xml"/><Relationship Id="rId96" Type="http://schemas.openxmlformats.org/officeDocument/2006/relationships/tags" Target="../tags/tag193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5" Type="http://schemas.openxmlformats.org/officeDocument/2006/relationships/tags" Target="../tags/tag112.xml"/><Relationship Id="rId23" Type="http://schemas.openxmlformats.org/officeDocument/2006/relationships/tags" Target="../tags/tag120.xml"/><Relationship Id="rId28" Type="http://schemas.openxmlformats.org/officeDocument/2006/relationships/tags" Target="../tags/tag125.xml"/><Relationship Id="rId36" Type="http://schemas.openxmlformats.org/officeDocument/2006/relationships/tags" Target="../tags/tag133.xml"/><Relationship Id="rId49" Type="http://schemas.openxmlformats.org/officeDocument/2006/relationships/tags" Target="../tags/tag146.xml"/><Relationship Id="rId57" Type="http://schemas.openxmlformats.org/officeDocument/2006/relationships/tags" Target="../tags/tag154.xml"/><Relationship Id="rId106" Type="http://schemas.openxmlformats.org/officeDocument/2006/relationships/tags" Target="../tags/tag203.xml"/><Relationship Id="rId10" Type="http://schemas.openxmlformats.org/officeDocument/2006/relationships/tags" Target="../tags/tag107.xml"/><Relationship Id="rId31" Type="http://schemas.openxmlformats.org/officeDocument/2006/relationships/tags" Target="../tags/tag128.xml"/><Relationship Id="rId44" Type="http://schemas.openxmlformats.org/officeDocument/2006/relationships/tags" Target="../tags/tag141.xml"/><Relationship Id="rId52" Type="http://schemas.openxmlformats.org/officeDocument/2006/relationships/tags" Target="../tags/tag149.xml"/><Relationship Id="rId60" Type="http://schemas.openxmlformats.org/officeDocument/2006/relationships/tags" Target="../tags/tag157.xml"/><Relationship Id="rId65" Type="http://schemas.openxmlformats.org/officeDocument/2006/relationships/tags" Target="../tags/tag162.xml"/><Relationship Id="rId73" Type="http://schemas.openxmlformats.org/officeDocument/2006/relationships/tags" Target="../tags/tag170.xml"/><Relationship Id="rId78" Type="http://schemas.openxmlformats.org/officeDocument/2006/relationships/tags" Target="../tags/tag175.xml"/><Relationship Id="rId81" Type="http://schemas.openxmlformats.org/officeDocument/2006/relationships/tags" Target="../tags/tag178.xml"/><Relationship Id="rId86" Type="http://schemas.openxmlformats.org/officeDocument/2006/relationships/tags" Target="../tags/tag183.xml"/><Relationship Id="rId94" Type="http://schemas.openxmlformats.org/officeDocument/2006/relationships/tags" Target="../tags/tag191.xml"/><Relationship Id="rId99" Type="http://schemas.openxmlformats.org/officeDocument/2006/relationships/tags" Target="../tags/tag196.xml"/><Relationship Id="rId101" Type="http://schemas.openxmlformats.org/officeDocument/2006/relationships/tags" Target="../tags/tag198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3" Type="http://schemas.openxmlformats.org/officeDocument/2006/relationships/tags" Target="../tags/tag110.xml"/><Relationship Id="rId18" Type="http://schemas.openxmlformats.org/officeDocument/2006/relationships/tags" Target="../tags/tag115.xml"/><Relationship Id="rId39" Type="http://schemas.openxmlformats.org/officeDocument/2006/relationships/tags" Target="../tags/tag136.xml"/><Relationship Id="rId109" Type="http://schemas.openxmlformats.org/officeDocument/2006/relationships/tags" Target="../tags/tag206.xml"/><Relationship Id="rId34" Type="http://schemas.openxmlformats.org/officeDocument/2006/relationships/tags" Target="../tags/tag131.xml"/><Relationship Id="rId50" Type="http://schemas.openxmlformats.org/officeDocument/2006/relationships/tags" Target="../tags/tag147.xml"/><Relationship Id="rId55" Type="http://schemas.openxmlformats.org/officeDocument/2006/relationships/tags" Target="../tags/tag152.xml"/><Relationship Id="rId76" Type="http://schemas.openxmlformats.org/officeDocument/2006/relationships/tags" Target="../tags/tag173.xml"/><Relationship Id="rId97" Type="http://schemas.openxmlformats.org/officeDocument/2006/relationships/tags" Target="../tags/tag194.xml"/><Relationship Id="rId104" Type="http://schemas.openxmlformats.org/officeDocument/2006/relationships/tags" Target="../tags/tag201.xml"/><Relationship Id="rId7" Type="http://schemas.openxmlformats.org/officeDocument/2006/relationships/tags" Target="../tags/tag104.xml"/><Relationship Id="rId71" Type="http://schemas.openxmlformats.org/officeDocument/2006/relationships/tags" Target="../tags/tag168.xml"/><Relationship Id="rId92" Type="http://schemas.openxmlformats.org/officeDocument/2006/relationships/tags" Target="../tags/tag189.xml"/><Relationship Id="rId2" Type="http://schemas.openxmlformats.org/officeDocument/2006/relationships/tags" Target="../tags/tag99.xml"/><Relationship Id="rId29" Type="http://schemas.openxmlformats.org/officeDocument/2006/relationships/tags" Target="../tags/tag126.xml"/><Relationship Id="rId24" Type="http://schemas.openxmlformats.org/officeDocument/2006/relationships/tags" Target="../tags/tag121.xml"/><Relationship Id="rId40" Type="http://schemas.openxmlformats.org/officeDocument/2006/relationships/tags" Target="../tags/tag137.xml"/><Relationship Id="rId45" Type="http://schemas.openxmlformats.org/officeDocument/2006/relationships/tags" Target="../tags/tag142.xml"/><Relationship Id="rId66" Type="http://schemas.openxmlformats.org/officeDocument/2006/relationships/tags" Target="../tags/tag163.xml"/><Relationship Id="rId87" Type="http://schemas.openxmlformats.org/officeDocument/2006/relationships/tags" Target="../tags/tag184.xml"/><Relationship Id="rId110" Type="http://schemas.openxmlformats.org/officeDocument/2006/relationships/tags" Target="../tags/tag207.xml"/><Relationship Id="rId61" Type="http://schemas.openxmlformats.org/officeDocument/2006/relationships/tags" Target="../tags/tag158.xml"/><Relationship Id="rId82" Type="http://schemas.openxmlformats.org/officeDocument/2006/relationships/tags" Target="../tags/tag179.xml"/><Relationship Id="rId19" Type="http://schemas.openxmlformats.org/officeDocument/2006/relationships/tags" Target="../tags/tag116.xml"/><Relationship Id="rId14" Type="http://schemas.openxmlformats.org/officeDocument/2006/relationships/tags" Target="../tags/tag111.xml"/><Relationship Id="rId30" Type="http://schemas.openxmlformats.org/officeDocument/2006/relationships/tags" Target="../tags/tag127.xml"/><Relationship Id="rId35" Type="http://schemas.openxmlformats.org/officeDocument/2006/relationships/tags" Target="../tags/tag132.xml"/><Relationship Id="rId56" Type="http://schemas.openxmlformats.org/officeDocument/2006/relationships/tags" Target="../tags/tag153.xml"/><Relationship Id="rId77" Type="http://schemas.openxmlformats.org/officeDocument/2006/relationships/tags" Target="../tags/tag174.xml"/><Relationship Id="rId100" Type="http://schemas.openxmlformats.org/officeDocument/2006/relationships/tags" Target="../tags/tag197.xml"/><Relationship Id="rId105" Type="http://schemas.openxmlformats.org/officeDocument/2006/relationships/tags" Target="../tags/tag202.xml"/><Relationship Id="rId8" Type="http://schemas.openxmlformats.org/officeDocument/2006/relationships/tags" Target="../tags/tag105.xml"/><Relationship Id="rId51" Type="http://schemas.openxmlformats.org/officeDocument/2006/relationships/tags" Target="../tags/tag148.xml"/><Relationship Id="rId72" Type="http://schemas.openxmlformats.org/officeDocument/2006/relationships/tags" Target="../tags/tag169.xml"/><Relationship Id="rId93" Type="http://schemas.openxmlformats.org/officeDocument/2006/relationships/tags" Target="../tags/tag190.xml"/><Relationship Id="rId98" Type="http://schemas.openxmlformats.org/officeDocument/2006/relationships/tags" Target="../tags/tag195.xml"/><Relationship Id="rId3" Type="http://schemas.openxmlformats.org/officeDocument/2006/relationships/tags" Target="../tags/tag100.xml"/><Relationship Id="rId25" Type="http://schemas.openxmlformats.org/officeDocument/2006/relationships/tags" Target="../tags/tag122.xml"/><Relationship Id="rId46" Type="http://schemas.openxmlformats.org/officeDocument/2006/relationships/tags" Target="../tags/tag143.xml"/><Relationship Id="rId67" Type="http://schemas.openxmlformats.org/officeDocument/2006/relationships/tags" Target="../tags/tag164.xml"/><Relationship Id="rId20" Type="http://schemas.openxmlformats.org/officeDocument/2006/relationships/tags" Target="../tags/tag117.xml"/><Relationship Id="rId41" Type="http://schemas.openxmlformats.org/officeDocument/2006/relationships/tags" Target="../tags/tag138.xml"/><Relationship Id="rId62" Type="http://schemas.openxmlformats.org/officeDocument/2006/relationships/tags" Target="../tags/tag159.xml"/><Relationship Id="rId83" Type="http://schemas.openxmlformats.org/officeDocument/2006/relationships/tags" Target="../tags/tag180.xml"/><Relationship Id="rId88" Type="http://schemas.openxmlformats.org/officeDocument/2006/relationships/tags" Target="../tags/tag185.xml"/><Relationship Id="rId111" Type="http://schemas.openxmlformats.org/officeDocument/2006/relationships/tags" Target="../tags/tag208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tags" Target="../tags/tag234.xml"/><Relationship Id="rId21" Type="http://schemas.openxmlformats.org/officeDocument/2006/relationships/tags" Target="../tags/tag229.xml"/><Relationship Id="rId42" Type="http://schemas.openxmlformats.org/officeDocument/2006/relationships/tags" Target="../tags/tag250.xml"/><Relationship Id="rId47" Type="http://schemas.openxmlformats.org/officeDocument/2006/relationships/tags" Target="../tags/tag255.xml"/><Relationship Id="rId63" Type="http://schemas.openxmlformats.org/officeDocument/2006/relationships/tags" Target="../tags/tag271.xml"/><Relationship Id="rId68" Type="http://schemas.openxmlformats.org/officeDocument/2006/relationships/tags" Target="../tags/tag276.xml"/><Relationship Id="rId84" Type="http://schemas.openxmlformats.org/officeDocument/2006/relationships/tags" Target="../tags/tag292.xml"/><Relationship Id="rId89" Type="http://schemas.openxmlformats.org/officeDocument/2006/relationships/tags" Target="../tags/tag297.xml"/><Relationship Id="rId16" Type="http://schemas.openxmlformats.org/officeDocument/2006/relationships/tags" Target="../tags/tag224.xml"/><Relationship Id="rId11" Type="http://schemas.openxmlformats.org/officeDocument/2006/relationships/tags" Target="../tags/tag219.xml"/><Relationship Id="rId32" Type="http://schemas.openxmlformats.org/officeDocument/2006/relationships/tags" Target="../tags/tag240.xml"/><Relationship Id="rId37" Type="http://schemas.openxmlformats.org/officeDocument/2006/relationships/tags" Target="../tags/tag245.xml"/><Relationship Id="rId53" Type="http://schemas.openxmlformats.org/officeDocument/2006/relationships/tags" Target="../tags/tag261.xml"/><Relationship Id="rId58" Type="http://schemas.openxmlformats.org/officeDocument/2006/relationships/tags" Target="../tags/tag266.xml"/><Relationship Id="rId74" Type="http://schemas.openxmlformats.org/officeDocument/2006/relationships/tags" Target="../tags/tag282.xml"/><Relationship Id="rId79" Type="http://schemas.openxmlformats.org/officeDocument/2006/relationships/tags" Target="../tags/tag287.xml"/><Relationship Id="rId102" Type="http://schemas.openxmlformats.org/officeDocument/2006/relationships/tags" Target="../tags/tag310.xml"/><Relationship Id="rId5" Type="http://schemas.openxmlformats.org/officeDocument/2006/relationships/tags" Target="../tags/tag213.xml"/><Relationship Id="rId90" Type="http://schemas.openxmlformats.org/officeDocument/2006/relationships/tags" Target="../tags/tag298.xml"/><Relationship Id="rId95" Type="http://schemas.openxmlformats.org/officeDocument/2006/relationships/tags" Target="../tags/tag303.xml"/><Relationship Id="rId22" Type="http://schemas.openxmlformats.org/officeDocument/2006/relationships/tags" Target="../tags/tag230.xml"/><Relationship Id="rId27" Type="http://schemas.openxmlformats.org/officeDocument/2006/relationships/tags" Target="../tags/tag235.xml"/><Relationship Id="rId43" Type="http://schemas.openxmlformats.org/officeDocument/2006/relationships/tags" Target="../tags/tag251.xml"/><Relationship Id="rId48" Type="http://schemas.openxmlformats.org/officeDocument/2006/relationships/tags" Target="../tags/tag256.xml"/><Relationship Id="rId64" Type="http://schemas.openxmlformats.org/officeDocument/2006/relationships/tags" Target="../tags/tag272.xml"/><Relationship Id="rId69" Type="http://schemas.openxmlformats.org/officeDocument/2006/relationships/tags" Target="../tags/tag277.xml"/><Relationship Id="rId80" Type="http://schemas.openxmlformats.org/officeDocument/2006/relationships/tags" Target="../tags/tag288.xml"/><Relationship Id="rId85" Type="http://schemas.openxmlformats.org/officeDocument/2006/relationships/tags" Target="../tags/tag293.xml"/><Relationship Id="rId12" Type="http://schemas.openxmlformats.org/officeDocument/2006/relationships/tags" Target="../tags/tag220.xml"/><Relationship Id="rId17" Type="http://schemas.openxmlformats.org/officeDocument/2006/relationships/tags" Target="../tags/tag225.xml"/><Relationship Id="rId33" Type="http://schemas.openxmlformats.org/officeDocument/2006/relationships/tags" Target="../tags/tag241.xml"/><Relationship Id="rId38" Type="http://schemas.openxmlformats.org/officeDocument/2006/relationships/tags" Target="../tags/tag246.xml"/><Relationship Id="rId59" Type="http://schemas.openxmlformats.org/officeDocument/2006/relationships/tags" Target="../tags/tag267.xml"/><Relationship Id="rId103" Type="http://schemas.openxmlformats.org/officeDocument/2006/relationships/tags" Target="../tags/tag311.xml"/><Relationship Id="rId20" Type="http://schemas.openxmlformats.org/officeDocument/2006/relationships/tags" Target="../tags/tag228.xml"/><Relationship Id="rId41" Type="http://schemas.openxmlformats.org/officeDocument/2006/relationships/tags" Target="../tags/tag249.xml"/><Relationship Id="rId54" Type="http://schemas.openxmlformats.org/officeDocument/2006/relationships/tags" Target="../tags/tag262.xml"/><Relationship Id="rId62" Type="http://schemas.openxmlformats.org/officeDocument/2006/relationships/tags" Target="../tags/tag270.xml"/><Relationship Id="rId70" Type="http://schemas.openxmlformats.org/officeDocument/2006/relationships/tags" Target="../tags/tag278.xml"/><Relationship Id="rId75" Type="http://schemas.openxmlformats.org/officeDocument/2006/relationships/tags" Target="../tags/tag283.xml"/><Relationship Id="rId83" Type="http://schemas.openxmlformats.org/officeDocument/2006/relationships/tags" Target="../tags/tag291.xml"/><Relationship Id="rId88" Type="http://schemas.openxmlformats.org/officeDocument/2006/relationships/tags" Target="../tags/tag296.xml"/><Relationship Id="rId91" Type="http://schemas.openxmlformats.org/officeDocument/2006/relationships/tags" Target="../tags/tag299.xml"/><Relationship Id="rId96" Type="http://schemas.openxmlformats.org/officeDocument/2006/relationships/tags" Target="../tags/tag304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5" Type="http://schemas.openxmlformats.org/officeDocument/2006/relationships/tags" Target="../tags/tag223.xml"/><Relationship Id="rId23" Type="http://schemas.openxmlformats.org/officeDocument/2006/relationships/tags" Target="../tags/tag231.xml"/><Relationship Id="rId28" Type="http://schemas.openxmlformats.org/officeDocument/2006/relationships/tags" Target="../tags/tag236.xml"/><Relationship Id="rId36" Type="http://schemas.openxmlformats.org/officeDocument/2006/relationships/tags" Target="../tags/tag244.xml"/><Relationship Id="rId49" Type="http://schemas.openxmlformats.org/officeDocument/2006/relationships/tags" Target="../tags/tag257.xml"/><Relationship Id="rId57" Type="http://schemas.openxmlformats.org/officeDocument/2006/relationships/tags" Target="../tags/tag265.xml"/><Relationship Id="rId106" Type="http://schemas.openxmlformats.org/officeDocument/2006/relationships/slideLayout" Target="../slideLayouts/slideLayout2.xml"/><Relationship Id="rId10" Type="http://schemas.openxmlformats.org/officeDocument/2006/relationships/tags" Target="../tags/tag218.xml"/><Relationship Id="rId31" Type="http://schemas.openxmlformats.org/officeDocument/2006/relationships/tags" Target="../tags/tag239.xml"/><Relationship Id="rId44" Type="http://schemas.openxmlformats.org/officeDocument/2006/relationships/tags" Target="../tags/tag252.xml"/><Relationship Id="rId52" Type="http://schemas.openxmlformats.org/officeDocument/2006/relationships/tags" Target="../tags/tag260.xml"/><Relationship Id="rId60" Type="http://schemas.openxmlformats.org/officeDocument/2006/relationships/tags" Target="../tags/tag268.xml"/><Relationship Id="rId65" Type="http://schemas.openxmlformats.org/officeDocument/2006/relationships/tags" Target="../tags/tag273.xml"/><Relationship Id="rId73" Type="http://schemas.openxmlformats.org/officeDocument/2006/relationships/tags" Target="../tags/tag281.xml"/><Relationship Id="rId78" Type="http://schemas.openxmlformats.org/officeDocument/2006/relationships/tags" Target="../tags/tag286.xml"/><Relationship Id="rId81" Type="http://schemas.openxmlformats.org/officeDocument/2006/relationships/tags" Target="../tags/tag289.xml"/><Relationship Id="rId86" Type="http://schemas.openxmlformats.org/officeDocument/2006/relationships/tags" Target="../tags/tag294.xml"/><Relationship Id="rId94" Type="http://schemas.openxmlformats.org/officeDocument/2006/relationships/tags" Target="../tags/tag302.xml"/><Relationship Id="rId99" Type="http://schemas.openxmlformats.org/officeDocument/2006/relationships/tags" Target="../tags/tag307.xml"/><Relationship Id="rId101" Type="http://schemas.openxmlformats.org/officeDocument/2006/relationships/tags" Target="../tags/tag309.xml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3" Type="http://schemas.openxmlformats.org/officeDocument/2006/relationships/tags" Target="../tags/tag221.xml"/><Relationship Id="rId18" Type="http://schemas.openxmlformats.org/officeDocument/2006/relationships/tags" Target="../tags/tag226.xml"/><Relationship Id="rId39" Type="http://schemas.openxmlformats.org/officeDocument/2006/relationships/tags" Target="../tags/tag247.xml"/><Relationship Id="rId34" Type="http://schemas.openxmlformats.org/officeDocument/2006/relationships/tags" Target="../tags/tag242.xml"/><Relationship Id="rId50" Type="http://schemas.openxmlformats.org/officeDocument/2006/relationships/tags" Target="../tags/tag258.xml"/><Relationship Id="rId55" Type="http://schemas.openxmlformats.org/officeDocument/2006/relationships/tags" Target="../tags/tag263.xml"/><Relationship Id="rId76" Type="http://schemas.openxmlformats.org/officeDocument/2006/relationships/tags" Target="../tags/tag284.xml"/><Relationship Id="rId97" Type="http://schemas.openxmlformats.org/officeDocument/2006/relationships/tags" Target="../tags/tag305.xml"/><Relationship Id="rId104" Type="http://schemas.openxmlformats.org/officeDocument/2006/relationships/tags" Target="../tags/tag312.xml"/><Relationship Id="rId7" Type="http://schemas.openxmlformats.org/officeDocument/2006/relationships/tags" Target="../tags/tag215.xml"/><Relationship Id="rId71" Type="http://schemas.openxmlformats.org/officeDocument/2006/relationships/tags" Target="../tags/tag279.xml"/><Relationship Id="rId92" Type="http://schemas.openxmlformats.org/officeDocument/2006/relationships/tags" Target="../tags/tag300.xml"/><Relationship Id="rId2" Type="http://schemas.openxmlformats.org/officeDocument/2006/relationships/tags" Target="../tags/tag210.xml"/><Relationship Id="rId29" Type="http://schemas.openxmlformats.org/officeDocument/2006/relationships/tags" Target="../tags/tag237.xml"/><Relationship Id="rId24" Type="http://schemas.openxmlformats.org/officeDocument/2006/relationships/tags" Target="../tags/tag232.xml"/><Relationship Id="rId40" Type="http://schemas.openxmlformats.org/officeDocument/2006/relationships/tags" Target="../tags/tag248.xml"/><Relationship Id="rId45" Type="http://schemas.openxmlformats.org/officeDocument/2006/relationships/tags" Target="../tags/tag253.xml"/><Relationship Id="rId66" Type="http://schemas.openxmlformats.org/officeDocument/2006/relationships/tags" Target="../tags/tag274.xml"/><Relationship Id="rId87" Type="http://schemas.openxmlformats.org/officeDocument/2006/relationships/tags" Target="../tags/tag295.xml"/><Relationship Id="rId61" Type="http://schemas.openxmlformats.org/officeDocument/2006/relationships/tags" Target="../tags/tag269.xml"/><Relationship Id="rId82" Type="http://schemas.openxmlformats.org/officeDocument/2006/relationships/tags" Target="../tags/tag290.xml"/><Relationship Id="rId19" Type="http://schemas.openxmlformats.org/officeDocument/2006/relationships/tags" Target="../tags/tag227.xml"/><Relationship Id="rId14" Type="http://schemas.openxmlformats.org/officeDocument/2006/relationships/tags" Target="../tags/tag222.xml"/><Relationship Id="rId30" Type="http://schemas.openxmlformats.org/officeDocument/2006/relationships/tags" Target="../tags/tag238.xml"/><Relationship Id="rId35" Type="http://schemas.openxmlformats.org/officeDocument/2006/relationships/tags" Target="../tags/tag243.xml"/><Relationship Id="rId56" Type="http://schemas.openxmlformats.org/officeDocument/2006/relationships/tags" Target="../tags/tag264.xml"/><Relationship Id="rId77" Type="http://schemas.openxmlformats.org/officeDocument/2006/relationships/tags" Target="../tags/tag285.xml"/><Relationship Id="rId100" Type="http://schemas.openxmlformats.org/officeDocument/2006/relationships/tags" Target="../tags/tag308.xml"/><Relationship Id="rId105" Type="http://schemas.openxmlformats.org/officeDocument/2006/relationships/tags" Target="../tags/tag313.xml"/><Relationship Id="rId8" Type="http://schemas.openxmlformats.org/officeDocument/2006/relationships/tags" Target="../tags/tag216.xml"/><Relationship Id="rId51" Type="http://schemas.openxmlformats.org/officeDocument/2006/relationships/tags" Target="../tags/tag259.xml"/><Relationship Id="rId72" Type="http://schemas.openxmlformats.org/officeDocument/2006/relationships/tags" Target="../tags/tag280.xml"/><Relationship Id="rId93" Type="http://schemas.openxmlformats.org/officeDocument/2006/relationships/tags" Target="../tags/tag301.xml"/><Relationship Id="rId98" Type="http://schemas.openxmlformats.org/officeDocument/2006/relationships/tags" Target="../tags/tag306.xml"/><Relationship Id="rId3" Type="http://schemas.openxmlformats.org/officeDocument/2006/relationships/tags" Target="../tags/tag211.xml"/><Relationship Id="rId25" Type="http://schemas.openxmlformats.org/officeDocument/2006/relationships/tags" Target="../tags/tag233.xml"/><Relationship Id="rId46" Type="http://schemas.openxmlformats.org/officeDocument/2006/relationships/tags" Target="../tags/tag254.xml"/><Relationship Id="rId67" Type="http://schemas.openxmlformats.org/officeDocument/2006/relationships/tags" Target="../tags/tag2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tags" Target="../tags/tag339.xml"/><Relationship Id="rId21" Type="http://schemas.openxmlformats.org/officeDocument/2006/relationships/tags" Target="../tags/tag334.xml"/><Relationship Id="rId34" Type="http://schemas.openxmlformats.org/officeDocument/2006/relationships/tags" Target="../tags/tag347.xml"/><Relationship Id="rId42" Type="http://schemas.openxmlformats.org/officeDocument/2006/relationships/tags" Target="../tags/tag355.xml"/><Relationship Id="rId47" Type="http://schemas.openxmlformats.org/officeDocument/2006/relationships/tags" Target="../tags/tag360.xml"/><Relationship Id="rId50" Type="http://schemas.openxmlformats.org/officeDocument/2006/relationships/tags" Target="../tags/tag363.xml"/><Relationship Id="rId55" Type="http://schemas.openxmlformats.org/officeDocument/2006/relationships/tags" Target="../tags/tag368.xml"/><Relationship Id="rId63" Type="http://schemas.openxmlformats.org/officeDocument/2006/relationships/tags" Target="../tags/tag376.xml"/><Relationship Id="rId7" Type="http://schemas.openxmlformats.org/officeDocument/2006/relationships/tags" Target="../tags/tag320.xml"/><Relationship Id="rId2" Type="http://schemas.openxmlformats.org/officeDocument/2006/relationships/tags" Target="../tags/tag315.xml"/><Relationship Id="rId16" Type="http://schemas.openxmlformats.org/officeDocument/2006/relationships/tags" Target="../tags/tag329.xml"/><Relationship Id="rId29" Type="http://schemas.openxmlformats.org/officeDocument/2006/relationships/tags" Target="../tags/tag342.xml"/><Relationship Id="rId11" Type="http://schemas.openxmlformats.org/officeDocument/2006/relationships/tags" Target="../tags/tag324.xml"/><Relationship Id="rId24" Type="http://schemas.openxmlformats.org/officeDocument/2006/relationships/tags" Target="../tags/tag337.xml"/><Relationship Id="rId32" Type="http://schemas.openxmlformats.org/officeDocument/2006/relationships/tags" Target="../tags/tag345.xml"/><Relationship Id="rId37" Type="http://schemas.openxmlformats.org/officeDocument/2006/relationships/tags" Target="../tags/tag350.xml"/><Relationship Id="rId40" Type="http://schemas.openxmlformats.org/officeDocument/2006/relationships/tags" Target="../tags/tag353.xml"/><Relationship Id="rId45" Type="http://schemas.openxmlformats.org/officeDocument/2006/relationships/tags" Target="../tags/tag358.xml"/><Relationship Id="rId53" Type="http://schemas.openxmlformats.org/officeDocument/2006/relationships/tags" Target="../tags/tag366.xml"/><Relationship Id="rId58" Type="http://schemas.openxmlformats.org/officeDocument/2006/relationships/tags" Target="../tags/tag371.xml"/><Relationship Id="rId5" Type="http://schemas.openxmlformats.org/officeDocument/2006/relationships/tags" Target="../tags/tag318.xml"/><Relationship Id="rId61" Type="http://schemas.openxmlformats.org/officeDocument/2006/relationships/tags" Target="../tags/tag374.xml"/><Relationship Id="rId19" Type="http://schemas.openxmlformats.org/officeDocument/2006/relationships/tags" Target="../tags/tag332.xml"/><Relationship Id="rId14" Type="http://schemas.openxmlformats.org/officeDocument/2006/relationships/tags" Target="../tags/tag327.xml"/><Relationship Id="rId22" Type="http://schemas.openxmlformats.org/officeDocument/2006/relationships/tags" Target="../tags/tag335.xml"/><Relationship Id="rId27" Type="http://schemas.openxmlformats.org/officeDocument/2006/relationships/tags" Target="../tags/tag340.xml"/><Relationship Id="rId30" Type="http://schemas.openxmlformats.org/officeDocument/2006/relationships/tags" Target="../tags/tag343.xml"/><Relationship Id="rId35" Type="http://schemas.openxmlformats.org/officeDocument/2006/relationships/tags" Target="../tags/tag348.xml"/><Relationship Id="rId43" Type="http://schemas.openxmlformats.org/officeDocument/2006/relationships/tags" Target="../tags/tag356.xml"/><Relationship Id="rId48" Type="http://schemas.openxmlformats.org/officeDocument/2006/relationships/tags" Target="../tags/tag361.xml"/><Relationship Id="rId56" Type="http://schemas.openxmlformats.org/officeDocument/2006/relationships/tags" Target="../tags/tag369.xml"/><Relationship Id="rId64" Type="http://schemas.openxmlformats.org/officeDocument/2006/relationships/tags" Target="../tags/tag377.xml"/><Relationship Id="rId8" Type="http://schemas.openxmlformats.org/officeDocument/2006/relationships/tags" Target="../tags/tag321.xml"/><Relationship Id="rId51" Type="http://schemas.openxmlformats.org/officeDocument/2006/relationships/tags" Target="../tags/tag364.xml"/><Relationship Id="rId3" Type="http://schemas.openxmlformats.org/officeDocument/2006/relationships/tags" Target="../tags/tag316.xml"/><Relationship Id="rId12" Type="http://schemas.openxmlformats.org/officeDocument/2006/relationships/tags" Target="../tags/tag325.xml"/><Relationship Id="rId17" Type="http://schemas.openxmlformats.org/officeDocument/2006/relationships/tags" Target="../tags/tag330.xml"/><Relationship Id="rId25" Type="http://schemas.openxmlformats.org/officeDocument/2006/relationships/tags" Target="../tags/tag338.xml"/><Relationship Id="rId33" Type="http://schemas.openxmlformats.org/officeDocument/2006/relationships/tags" Target="../tags/tag346.xml"/><Relationship Id="rId38" Type="http://schemas.openxmlformats.org/officeDocument/2006/relationships/tags" Target="../tags/tag351.xml"/><Relationship Id="rId46" Type="http://schemas.openxmlformats.org/officeDocument/2006/relationships/tags" Target="../tags/tag359.xml"/><Relationship Id="rId59" Type="http://schemas.openxmlformats.org/officeDocument/2006/relationships/tags" Target="../tags/tag372.xml"/><Relationship Id="rId20" Type="http://schemas.openxmlformats.org/officeDocument/2006/relationships/tags" Target="../tags/tag333.xml"/><Relationship Id="rId41" Type="http://schemas.openxmlformats.org/officeDocument/2006/relationships/tags" Target="../tags/tag354.xml"/><Relationship Id="rId54" Type="http://schemas.openxmlformats.org/officeDocument/2006/relationships/tags" Target="../tags/tag367.xml"/><Relationship Id="rId62" Type="http://schemas.openxmlformats.org/officeDocument/2006/relationships/tags" Target="../tags/tag37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5" Type="http://schemas.openxmlformats.org/officeDocument/2006/relationships/tags" Target="../tags/tag328.xml"/><Relationship Id="rId23" Type="http://schemas.openxmlformats.org/officeDocument/2006/relationships/tags" Target="../tags/tag336.xml"/><Relationship Id="rId28" Type="http://schemas.openxmlformats.org/officeDocument/2006/relationships/tags" Target="../tags/tag341.xml"/><Relationship Id="rId36" Type="http://schemas.openxmlformats.org/officeDocument/2006/relationships/tags" Target="../tags/tag349.xml"/><Relationship Id="rId49" Type="http://schemas.openxmlformats.org/officeDocument/2006/relationships/tags" Target="../tags/tag362.xml"/><Relationship Id="rId57" Type="http://schemas.openxmlformats.org/officeDocument/2006/relationships/tags" Target="../tags/tag370.xml"/><Relationship Id="rId10" Type="http://schemas.openxmlformats.org/officeDocument/2006/relationships/tags" Target="../tags/tag323.xml"/><Relationship Id="rId31" Type="http://schemas.openxmlformats.org/officeDocument/2006/relationships/tags" Target="../tags/tag344.xml"/><Relationship Id="rId44" Type="http://schemas.openxmlformats.org/officeDocument/2006/relationships/tags" Target="../tags/tag357.xml"/><Relationship Id="rId52" Type="http://schemas.openxmlformats.org/officeDocument/2006/relationships/tags" Target="../tags/tag365.xml"/><Relationship Id="rId60" Type="http://schemas.openxmlformats.org/officeDocument/2006/relationships/tags" Target="../tags/tag373.xml"/><Relationship Id="rId65" Type="http://schemas.openxmlformats.org/officeDocument/2006/relationships/slideLayout" Target="../slideLayouts/slideLayout2.xml"/><Relationship Id="rId4" Type="http://schemas.openxmlformats.org/officeDocument/2006/relationships/tags" Target="../tags/tag317.xml"/><Relationship Id="rId9" Type="http://schemas.openxmlformats.org/officeDocument/2006/relationships/tags" Target="../tags/tag322.xml"/><Relationship Id="rId13" Type="http://schemas.openxmlformats.org/officeDocument/2006/relationships/tags" Target="../tags/tag326.xml"/><Relationship Id="rId18" Type="http://schemas.openxmlformats.org/officeDocument/2006/relationships/tags" Target="../tags/tag331.xml"/><Relationship Id="rId39" Type="http://schemas.openxmlformats.org/officeDocument/2006/relationships/tags" Target="../tags/tag35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380.xml"/><Relationship Id="rId7" Type="http://schemas.openxmlformats.org/officeDocument/2006/relationships/image" Target="../media/image81.png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9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390.xml"/><Relationship Id="rId13" Type="http://schemas.openxmlformats.org/officeDocument/2006/relationships/tags" Target="../tags/tag395.xml"/><Relationship Id="rId18" Type="http://schemas.openxmlformats.org/officeDocument/2006/relationships/tags" Target="../tags/tag400.xml"/><Relationship Id="rId3" Type="http://schemas.openxmlformats.org/officeDocument/2006/relationships/tags" Target="../tags/tag385.xml"/><Relationship Id="rId21" Type="http://schemas.openxmlformats.org/officeDocument/2006/relationships/tags" Target="../tags/tag403.xml"/><Relationship Id="rId7" Type="http://schemas.openxmlformats.org/officeDocument/2006/relationships/tags" Target="../tags/tag389.xml"/><Relationship Id="rId12" Type="http://schemas.openxmlformats.org/officeDocument/2006/relationships/tags" Target="../tags/tag394.xml"/><Relationship Id="rId17" Type="http://schemas.openxmlformats.org/officeDocument/2006/relationships/tags" Target="../tags/tag399.xml"/><Relationship Id="rId25" Type="http://schemas.openxmlformats.org/officeDocument/2006/relationships/image" Target="../media/image95.png"/><Relationship Id="rId2" Type="http://schemas.openxmlformats.org/officeDocument/2006/relationships/tags" Target="../tags/tag384.xml"/><Relationship Id="rId16" Type="http://schemas.openxmlformats.org/officeDocument/2006/relationships/tags" Target="../tags/tag398.xml"/><Relationship Id="rId20" Type="http://schemas.openxmlformats.org/officeDocument/2006/relationships/tags" Target="../tags/tag402.xml"/><Relationship Id="rId1" Type="http://schemas.openxmlformats.org/officeDocument/2006/relationships/tags" Target="../tags/tag383.xml"/><Relationship Id="rId6" Type="http://schemas.openxmlformats.org/officeDocument/2006/relationships/tags" Target="../tags/tag388.xml"/><Relationship Id="rId11" Type="http://schemas.openxmlformats.org/officeDocument/2006/relationships/tags" Target="../tags/tag393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387.xml"/><Relationship Id="rId15" Type="http://schemas.openxmlformats.org/officeDocument/2006/relationships/tags" Target="../tags/tag397.xml"/><Relationship Id="rId23" Type="http://schemas.openxmlformats.org/officeDocument/2006/relationships/tags" Target="../tags/tag405.xml"/><Relationship Id="rId10" Type="http://schemas.openxmlformats.org/officeDocument/2006/relationships/tags" Target="../tags/tag392.xml"/><Relationship Id="rId19" Type="http://schemas.openxmlformats.org/officeDocument/2006/relationships/tags" Target="../tags/tag401.xml"/><Relationship Id="rId4" Type="http://schemas.openxmlformats.org/officeDocument/2006/relationships/tags" Target="../tags/tag386.xml"/><Relationship Id="rId9" Type="http://schemas.openxmlformats.org/officeDocument/2006/relationships/tags" Target="../tags/tag391.xml"/><Relationship Id="rId14" Type="http://schemas.openxmlformats.org/officeDocument/2006/relationships/tags" Target="../tags/tag396.xml"/><Relationship Id="rId22" Type="http://schemas.openxmlformats.org/officeDocument/2006/relationships/tags" Target="../tags/tag40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408.xml"/><Relationship Id="rId7" Type="http://schemas.openxmlformats.org/officeDocument/2006/relationships/image" Target="../media/image99.png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image" Target="../media/image9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0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6" Type="http://schemas.openxmlformats.org/officeDocument/2006/relationships/image" Target="../media/image98.png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3.xml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416.xml"/><Relationship Id="rId7" Type="http://schemas.openxmlformats.org/officeDocument/2006/relationships/image" Target="../media/image123.png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6" Type="http://schemas.openxmlformats.org/officeDocument/2006/relationships/image" Target="../media/image12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7" Type="http://schemas.openxmlformats.org/officeDocument/2006/relationships/image" Target="../media/image132.png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4.jpeg"/><Relationship Id="rId4" Type="http://schemas.openxmlformats.org/officeDocument/2006/relationships/image" Target="../media/image13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26" Type="http://schemas.openxmlformats.org/officeDocument/2006/relationships/tags" Target="../tags/tag451.xml"/><Relationship Id="rId21" Type="http://schemas.openxmlformats.org/officeDocument/2006/relationships/tags" Target="../tags/tag446.xml"/><Relationship Id="rId42" Type="http://schemas.openxmlformats.org/officeDocument/2006/relationships/tags" Target="../tags/tag467.xml"/><Relationship Id="rId47" Type="http://schemas.openxmlformats.org/officeDocument/2006/relationships/tags" Target="../tags/tag472.xml"/><Relationship Id="rId63" Type="http://schemas.openxmlformats.org/officeDocument/2006/relationships/tags" Target="../tags/tag488.xml"/><Relationship Id="rId68" Type="http://schemas.openxmlformats.org/officeDocument/2006/relationships/tags" Target="../tags/tag493.xml"/><Relationship Id="rId7" Type="http://schemas.openxmlformats.org/officeDocument/2006/relationships/tags" Target="../tags/tag432.xml"/><Relationship Id="rId71" Type="http://schemas.openxmlformats.org/officeDocument/2006/relationships/slideLayout" Target="../slideLayouts/slideLayout2.xml"/><Relationship Id="rId2" Type="http://schemas.openxmlformats.org/officeDocument/2006/relationships/tags" Target="../tags/tag427.xml"/><Relationship Id="rId16" Type="http://schemas.openxmlformats.org/officeDocument/2006/relationships/tags" Target="../tags/tag441.xml"/><Relationship Id="rId29" Type="http://schemas.openxmlformats.org/officeDocument/2006/relationships/tags" Target="../tags/tag454.xml"/><Relationship Id="rId11" Type="http://schemas.openxmlformats.org/officeDocument/2006/relationships/tags" Target="../tags/tag436.xml"/><Relationship Id="rId24" Type="http://schemas.openxmlformats.org/officeDocument/2006/relationships/tags" Target="../tags/tag449.xml"/><Relationship Id="rId32" Type="http://schemas.openxmlformats.org/officeDocument/2006/relationships/tags" Target="../tags/tag457.xml"/><Relationship Id="rId37" Type="http://schemas.openxmlformats.org/officeDocument/2006/relationships/tags" Target="../tags/tag462.xml"/><Relationship Id="rId40" Type="http://schemas.openxmlformats.org/officeDocument/2006/relationships/tags" Target="../tags/tag465.xml"/><Relationship Id="rId45" Type="http://schemas.openxmlformats.org/officeDocument/2006/relationships/tags" Target="../tags/tag470.xml"/><Relationship Id="rId53" Type="http://schemas.openxmlformats.org/officeDocument/2006/relationships/tags" Target="../tags/tag478.xml"/><Relationship Id="rId58" Type="http://schemas.openxmlformats.org/officeDocument/2006/relationships/tags" Target="../tags/tag483.xml"/><Relationship Id="rId66" Type="http://schemas.openxmlformats.org/officeDocument/2006/relationships/tags" Target="../tags/tag491.xml"/><Relationship Id="rId5" Type="http://schemas.openxmlformats.org/officeDocument/2006/relationships/tags" Target="../tags/tag430.xml"/><Relationship Id="rId61" Type="http://schemas.openxmlformats.org/officeDocument/2006/relationships/tags" Target="../tags/tag486.xml"/><Relationship Id="rId19" Type="http://schemas.openxmlformats.org/officeDocument/2006/relationships/tags" Target="../tags/tag444.xml"/><Relationship Id="rId14" Type="http://schemas.openxmlformats.org/officeDocument/2006/relationships/tags" Target="../tags/tag439.xml"/><Relationship Id="rId22" Type="http://schemas.openxmlformats.org/officeDocument/2006/relationships/tags" Target="../tags/tag447.xml"/><Relationship Id="rId27" Type="http://schemas.openxmlformats.org/officeDocument/2006/relationships/tags" Target="../tags/tag452.xml"/><Relationship Id="rId30" Type="http://schemas.openxmlformats.org/officeDocument/2006/relationships/tags" Target="../tags/tag455.xml"/><Relationship Id="rId35" Type="http://schemas.openxmlformats.org/officeDocument/2006/relationships/tags" Target="../tags/tag460.xml"/><Relationship Id="rId43" Type="http://schemas.openxmlformats.org/officeDocument/2006/relationships/tags" Target="../tags/tag468.xml"/><Relationship Id="rId48" Type="http://schemas.openxmlformats.org/officeDocument/2006/relationships/tags" Target="../tags/tag473.xml"/><Relationship Id="rId56" Type="http://schemas.openxmlformats.org/officeDocument/2006/relationships/tags" Target="../tags/tag481.xml"/><Relationship Id="rId64" Type="http://schemas.openxmlformats.org/officeDocument/2006/relationships/tags" Target="../tags/tag489.xml"/><Relationship Id="rId69" Type="http://schemas.openxmlformats.org/officeDocument/2006/relationships/tags" Target="../tags/tag494.xml"/><Relationship Id="rId8" Type="http://schemas.openxmlformats.org/officeDocument/2006/relationships/tags" Target="../tags/tag433.xml"/><Relationship Id="rId51" Type="http://schemas.openxmlformats.org/officeDocument/2006/relationships/tags" Target="../tags/tag476.xml"/><Relationship Id="rId3" Type="http://schemas.openxmlformats.org/officeDocument/2006/relationships/tags" Target="../tags/tag428.xml"/><Relationship Id="rId12" Type="http://schemas.openxmlformats.org/officeDocument/2006/relationships/tags" Target="../tags/tag437.xml"/><Relationship Id="rId17" Type="http://schemas.openxmlformats.org/officeDocument/2006/relationships/tags" Target="../tags/tag442.xml"/><Relationship Id="rId25" Type="http://schemas.openxmlformats.org/officeDocument/2006/relationships/tags" Target="../tags/tag450.xml"/><Relationship Id="rId33" Type="http://schemas.openxmlformats.org/officeDocument/2006/relationships/tags" Target="../tags/tag458.xml"/><Relationship Id="rId38" Type="http://schemas.openxmlformats.org/officeDocument/2006/relationships/tags" Target="../tags/tag463.xml"/><Relationship Id="rId46" Type="http://schemas.openxmlformats.org/officeDocument/2006/relationships/tags" Target="../tags/tag471.xml"/><Relationship Id="rId59" Type="http://schemas.openxmlformats.org/officeDocument/2006/relationships/tags" Target="../tags/tag484.xml"/><Relationship Id="rId67" Type="http://schemas.openxmlformats.org/officeDocument/2006/relationships/tags" Target="../tags/tag492.xml"/><Relationship Id="rId20" Type="http://schemas.openxmlformats.org/officeDocument/2006/relationships/tags" Target="../tags/tag445.xml"/><Relationship Id="rId41" Type="http://schemas.openxmlformats.org/officeDocument/2006/relationships/tags" Target="../tags/tag466.xml"/><Relationship Id="rId54" Type="http://schemas.openxmlformats.org/officeDocument/2006/relationships/tags" Target="../tags/tag479.xml"/><Relationship Id="rId62" Type="http://schemas.openxmlformats.org/officeDocument/2006/relationships/tags" Target="../tags/tag487.xml"/><Relationship Id="rId70" Type="http://schemas.openxmlformats.org/officeDocument/2006/relationships/tags" Target="../tags/tag495.xml"/><Relationship Id="rId1" Type="http://schemas.openxmlformats.org/officeDocument/2006/relationships/tags" Target="../tags/tag426.xml"/><Relationship Id="rId6" Type="http://schemas.openxmlformats.org/officeDocument/2006/relationships/tags" Target="../tags/tag431.xml"/><Relationship Id="rId15" Type="http://schemas.openxmlformats.org/officeDocument/2006/relationships/tags" Target="../tags/tag440.xml"/><Relationship Id="rId23" Type="http://schemas.openxmlformats.org/officeDocument/2006/relationships/tags" Target="../tags/tag448.xml"/><Relationship Id="rId28" Type="http://schemas.openxmlformats.org/officeDocument/2006/relationships/tags" Target="../tags/tag453.xml"/><Relationship Id="rId36" Type="http://schemas.openxmlformats.org/officeDocument/2006/relationships/tags" Target="../tags/tag461.xml"/><Relationship Id="rId49" Type="http://schemas.openxmlformats.org/officeDocument/2006/relationships/tags" Target="../tags/tag474.xml"/><Relationship Id="rId57" Type="http://schemas.openxmlformats.org/officeDocument/2006/relationships/tags" Target="../tags/tag482.xml"/><Relationship Id="rId10" Type="http://schemas.openxmlformats.org/officeDocument/2006/relationships/tags" Target="../tags/tag435.xml"/><Relationship Id="rId31" Type="http://schemas.openxmlformats.org/officeDocument/2006/relationships/tags" Target="../tags/tag456.xml"/><Relationship Id="rId44" Type="http://schemas.openxmlformats.org/officeDocument/2006/relationships/tags" Target="../tags/tag469.xml"/><Relationship Id="rId52" Type="http://schemas.openxmlformats.org/officeDocument/2006/relationships/tags" Target="../tags/tag477.xml"/><Relationship Id="rId60" Type="http://schemas.openxmlformats.org/officeDocument/2006/relationships/tags" Target="../tags/tag485.xml"/><Relationship Id="rId65" Type="http://schemas.openxmlformats.org/officeDocument/2006/relationships/tags" Target="../tags/tag490.xml"/><Relationship Id="rId4" Type="http://schemas.openxmlformats.org/officeDocument/2006/relationships/tags" Target="../tags/tag429.xml"/><Relationship Id="rId9" Type="http://schemas.openxmlformats.org/officeDocument/2006/relationships/tags" Target="../tags/tag434.xml"/><Relationship Id="rId13" Type="http://schemas.openxmlformats.org/officeDocument/2006/relationships/tags" Target="../tags/tag438.xml"/><Relationship Id="rId18" Type="http://schemas.openxmlformats.org/officeDocument/2006/relationships/tags" Target="../tags/tag443.xml"/><Relationship Id="rId39" Type="http://schemas.openxmlformats.org/officeDocument/2006/relationships/tags" Target="../tags/tag464.xml"/><Relationship Id="rId34" Type="http://schemas.openxmlformats.org/officeDocument/2006/relationships/tags" Target="../tags/tag459.xml"/><Relationship Id="rId50" Type="http://schemas.openxmlformats.org/officeDocument/2006/relationships/tags" Target="../tags/tag475.xml"/><Relationship Id="rId55" Type="http://schemas.openxmlformats.org/officeDocument/2006/relationships/tags" Target="../tags/tag4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501.xml"/><Relationship Id="rId7" Type="http://schemas.openxmlformats.org/officeDocument/2006/relationships/image" Target="../media/image141.png"/><Relationship Id="rId2" Type="http://schemas.openxmlformats.org/officeDocument/2006/relationships/tags" Target="../tags/tag500.xml"/><Relationship Id="rId1" Type="http://schemas.openxmlformats.org/officeDocument/2006/relationships/tags" Target="../tags/tag499.xml"/><Relationship Id="rId6" Type="http://schemas.openxmlformats.org/officeDocument/2006/relationships/image" Target="../media/image14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02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tags" Target="../tags/tag515.xml"/><Relationship Id="rId18" Type="http://schemas.openxmlformats.org/officeDocument/2006/relationships/tags" Target="../tags/tag520.xml"/><Relationship Id="rId26" Type="http://schemas.openxmlformats.org/officeDocument/2006/relationships/tags" Target="../tags/tag528.xml"/><Relationship Id="rId3" Type="http://schemas.openxmlformats.org/officeDocument/2006/relationships/tags" Target="../tags/tag505.xml"/><Relationship Id="rId21" Type="http://schemas.openxmlformats.org/officeDocument/2006/relationships/tags" Target="../tags/tag523.xml"/><Relationship Id="rId7" Type="http://schemas.openxmlformats.org/officeDocument/2006/relationships/tags" Target="../tags/tag509.xml"/><Relationship Id="rId12" Type="http://schemas.openxmlformats.org/officeDocument/2006/relationships/tags" Target="../tags/tag514.xml"/><Relationship Id="rId17" Type="http://schemas.openxmlformats.org/officeDocument/2006/relationships/tags" Target="../tags/tag519.xml"/><Relationship Id="rId25" Type="http://schemas.openxmlformats.org/officeDocument/2006/relationships/tags" Target="../tags/tag527.xml"/><Relationship Id="rId33" Type="http://schemas.openxmlformats.org/officeDocument/2006/relationships/image" Target="../media/image142.jpeg"/><Relationship Id="rId2" Type="http://schemas.openxmlformats.org/officeDocument/2006/relationships/tags" Target="../tags/tag504.xml"/><Relationship Id="rId16" Type="http://schemas.openxmlformats.org/officeDocument/2006/relationships/tags" Target="../tags/tag518.xml"/><Relationship Id="rId20" Type="http://schemas.openxmlformats.org/officeDocument/2006/relationships/tags" Target="../tags/tag522.xml"/><Relationship Id="rId29" Type="http://schemas.openxmlformats.org/officeDocument/2006/relationships/tags" Target="../tags/tag531.xml"/><Relationship Id="rId1" Type="http://schemas.openxmlformats.org/officeDocument/2006/relationships/tags" Target="../tags/tag503.xml"/><Relationship Id="rId6" Type="http://schemas.openxmlformats.org/officeDocument/2006/relationships/tags" Target="../tags/tag508.xml"/><Relationship Id="rId11" Type="http://schemas.openxmlformats.org/officeDocument/2006/relationships/tags" Target="../tags/tag513.xml"/><Relationship Id="rId24" Type="http://schemas.openxmlformats.org/officeDocument/2006/relationships/tags" Target="../tags/tag526.xml"/><Relationship Id="rId32" Type="http://schemas.openxmlformats.org/officeDocument/2006/relationships/slideLayout" Target="../slideLayouts/slideLayout2.xml"/><Relationship Id="rId5" Type="http://schemas.openxmlformats.org/officeDocument/2006/relationships/tags" Target="../tags/tag507.xml"/><Relationship Id="rId15" Type="http://schemas.openxmlformats.org/officeDocument/2006/relationships/tags" Target="../tags/tag517.xml"/><Relationship Id="rId23" Type="http://schemas.openxmlformats.org/officeDocument/2006/relationships/tags" Target="../tags/tag525.xml"/><Relationship Id="rId28" Type="http://schemas.openxmlformats.org/officeDocument/2006/relationships/tags" Target="../tags/tag530.xml"/><Relationship Id="rId10" Type="http://schemas.openxmlformats.org/officeDocument/2006/relationships/tags" Target="../tags/tag512.xml"/><Relationship Id="rId19" Type="http://schemas.openxmlformats.org/officeDocument/2006/relationships/tags" Target="../tags/tag521.xml"/><Relationship Id="rId31" Type="http://schemas.openxmlformats.org/officeDocument/2006/relationships/tags" Target="../tags/tag533.xml"/><Relationship Id="rId4" Type="http://schemas.openxmlformats.org/officeDocument/2006/relationships/tags" Target="../tags/tag506.xml"/><Relationship Id="rId9" Type="http://schemas.openxmlformats.org/officeDocument/2006/relationships/tags" Target="../tags/tag511.xml"/><Relationship Id="rId14" Type="http://schemas.openxmlformats.org/officeDocument/2006/relationships/tags" Target="../tags/tag516.xml"/><Relationship Id="rId22" Type="http://schemas.openxmlformats.org/officeDocument/2006/relationships/tags" Target="../tags/tag524.xml"/><Relationship Id="rId27" Type="http://schemas.openxmlformats.org/officeDocument/2006/relationships/tags" Target="../tags/tag529.xml"/><Relationship Id="rId30" Type="http://schemas.openxmlformats.org/officeDocument/2006/relationships/tags" Target="../tags/tag532.xml"/><Relationship Id="rId8" Type="http://schemas.openxmlformats.org/officeDocument/2006/relationships/tags" Target="../tags/tag5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537.xml"/><Relationship Id="rId7" Type="http://schemas.openxmlformats.org/officeDocument/2006/relationships/image" Target="../media/image145.png"/><Relationship Id="rId2" Type="http://schemas.openxmlformats.org/officeDocument/2006/relationships/tags" Target="../tags/tag536.xml"/><Relationship Id="rId1" Type="http://schemas.openxmlformats.org/officeDocument/2006/relationships/tags" Target="../tags/tag535.xml"/><Relationship Id="rId6" Type="http://schemas.openxmlformats.org/officeDocument/2006/relationships/image" Target="../media/image14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3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541.xml"/><Relationship Id="rId7" Type="http://schemas.openxmlformats.org/officeDocument/2006/relationships/image" Target="../media/image147.png"/><Relationship Id="rId2" Type="http://schemas.openxmlformats.org/officeDocument/2006/relationships/tags" Target="../tags/tag540.xml"/><Relationship Id="rId1" Type="http://schemas.openxmlformats.org/officeDocument/2006/relationships/tags" Target="../tags/tag539.xml"/><Relationship Id="rId6" Type="http://schemas.openxmlformats.org/officeDocument/2006/relationships/image" Target="../media/image146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4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tags" Target="../tags/tag546.xml"/><Relationship Id="rId7" Type="http://schemas.openxmlformats.org/officeDocument/2006/relationships/image" Target="../media/image149.png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48.xml"/><Relationship Id="rId4" Type="http://schemas.openxmlformats.org/officeDocument/2006/relationships/tags" Target="../tags/tag54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552.xml"/><Relationship Id="rId7" Type="http://schemas.openxmlformats.org/officeDocument/2006/relationships/image" Target="../media/image153.png"/><Relationship Id="rId2" Type="http://schemas.openxmlformats.org/officeDocument/2006/relationships/tags" Target="../tags/tag551.xml"/><Relationship Id="rId1" Type="http://schemas.openxmlformats.org/officeDocument/2006/relationships/tags" Target="../tags/tag550.xml"/><Relationship Id="rId6" Type="http://schemas.openxmlformats.org/officeDocument/2006/relationships/image" Target="../media/image15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5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tags" Target="../tags/tag556.xml"/><Relationship Id="rId7" Type="http://schemas.openxmlformats.org/officeDocument/2006/relationships/image" Target="../media/image153.png"/><Relationship Id="rId2" Type="http://schemas.openxmlformats.org/officeDocument/2006/relationships/tags" Target="../tags/tag555.xml"/><Relationship Id="rId1" Type="http://schemas.openxmlformats.org/officeDocument/2006/relationships/tags" Target="../tags/tag55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58.xml"/><Relationship Id="rId4" Type="http://schemas.openxmlformats.org/officeDocument/2006/relationships/tags" Target="../tags/tag557.xml"/><Relationship Id="rId9" Type="http://schemas.openxmlformats.org/officeDocument/2006/relationships/image" Target="../media/image15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561.xml"/><Relationship Id="rId7" Type="http://schemas.openxmlformats.org/officeDocument/2006/relationships/image" Target="../media/image157.png"/><Relationship Id="rId2" Type="http://schemas.openxmlformats.org/officeDocument/2006/relationships/tags" Target="../tags/tag560.xml"/><Relationship Id="rId1" Type="http://schemas.openxmlformats.org/officeDocument/2006/relationships/tags" Target="../tags/tag559.xml"/><Relationship Id="rId6" Type="http://schemas.openxmlformats.org/officeDocument/2006/relationships/image" Target="../media/image156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6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tags" Target="../tags/tag565.xml"/><Relationship Id="rId7" Type="http://schemas.openxmlformats.org/officeDocument/2006/relationships/image" Target="../media/image158.png"/><Relationship Id="rId2" Type="http://schemas.openxmlformats.org/officeDocument/2006/relationships/tags" Target="../tags/tag564.xml"/><Relationship Id="rId1" Type="http://schemas.openxmlformats.org/officeDocument/2006/relationships/tags" Target="../tags/tag56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67.xml"/><Relationship Id="rId4" Type="http://schemas.openxmlformats.org/officeDocument/2006/relationships/tags" Target="../tags/tag566.xml"/><Relationship Id="rId9" Type="http://schemas.openxmlformats.org/officeDocument/2006/relationships/image" Target="../media/image1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570.xml"/><Relationship Id="rId2" Type="http://schemas.openxmlformats.org/officeDocument/2006/relationships/tags" Target="../tags/tag569.xml"/><Relationship Id="rId1" Type="http://schemas.openxmlformats.org/officeDocument/2006/relationships/tags" Target="../tags/tag568.xml"/><Relationship Id="rId5" Type="http://schemas.openxmlformats.org/officeDocument/2006/relationships/image" Target="../media/image162.png"/><Relationship Id="rId4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573.xml"/><Relationship Id="rId7" Type="http://schemas.openxmlformats.org/officeDocument/2006/relationships/image" Target="../media/image164.png"/><Relationship Id="rId2" Type="http://schemas.openxmlformats.org/officeDocument/2006/relationships/tags" Target="../tags/tag572.xml"/><Relationship Id="rId1" Type="http://schemas.openxmlformats.org/officeDocument/2006/relationships/tags" Target="../tags/tag571.xml"/><Relationship Id="rId6" Type="http://schemas.openxmlformats.org/officeDocument/2006/relationships/image" Target="../media/image163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文本框 1"/>
          <p:cNvSpPr txBox="1"/>
          <p:nvPr/>
        </p:nvSpPr>
        <p:spPr>
          <a:xfrm>
            <a:off x="2309813" y="2719388"/>
            <a:ext cx="3649662" cy="12954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sz="4000">
                <a:latin typeface="Arial" panose="020B0604020202090204" pitchFamily="34" charset="0"/>
                <a:ea typeface="宋体" pitchFamily="2" charset="-122"/>
              </a:rPr>
              <a:t>第</a:t>
            </a:r>
            <a:r>
              <a:rPr lang="en-US" altLang="zh-CN" sz="4000">
                <a:latin typeface="Arial" panose="020B0604020202090204" pitchFamily="34" charset="0"/>
                <a:ea typeface="宋体" pitchFamily="2" charset="-122"/>
              </a:rPr>
              <a:t>1</a:t>
            </a:r>
            <a:r>
              <a:rPr lang="zh-CN" altLang="en-US" sz="4000">
                <a:latin typeface="Arial" panose="020B0604020202090204" pitchFamily="34" charset="0"/>
                <a:ea typeface="宋体" pitchFamily="2" charset="-122"/>
              </a:rPr>
              <a:t>-</a:t>
            </a:r>
            <a:r>
              <a:rPr lang="en-US" altLang="zh-CN" sz="4000"/>
              <a:t>4</a:t>
            </a:r>
            <a:r>
              <a:rPr lang="zh-CN" altLang="en-US" sz="4000">
                <a:latin typeface="Arial" panose="020B0604020202090204" pitchFamily="34" charset="0"/>
                <a:ea typeface="宋体" pitchFamily="2" charset="-122"/>
              </a:rPr>
              <a:t>章作业题汇总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Services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pic>
        <p:nvPicPr>
          <p:cNvPr id="5" name="内容占位符 4" descr="/private/var/folders/0c/221c6rsd175135fl76208c840000gn/T/com.kingsoft.wpsoffice.mac/picturecompress_20240226215940/output_1.pngoutput_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9730" y="1423035"/>
            <a:ext cx="8385175" cy="417512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37798" y="116205"/>
            <a:ext cx="8229600" cy="638175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802.1Q: Frame formats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8406" y="3615690"/>
            <a:ext cx="8748712" cy="388938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zh-CN" sz="2000">
                <a:ea typeface="宋体" pitchFamily="2" charset="-122"/>
              </a:rPr>
              <a:t>The 802.3 (legacy) and 802.1Q Ethernet frame formats.</a:t>
            </a:r>
          </a:p>
        </p:txBody>
      </p:sp>
      <p:pic>
        <p:nvPicPr>
          <p:cNvPr id="165892" name="Picture 4" descr="4-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71" y="1030288"/>
            <a:ext cx="7723187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437515" y="4230370"/>
            <a:ext cx="8138160" cy="256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 eaLnBrk="1" hangingPunct="1">
              <a:buClr>
                <a:srgbClr val="000000"/>
              </a:buClr>
              <a:buSzTx/>
              <a:buFont typeface="Wingdings" panose="05000000000000000000" charset="0"/>
              <a:buChar char=""/>
            </a:pPr>
            <a:r>
              <a:rPr lang="en-US" altLang="zh-CN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VLAN protocol ID (16 bits): 0x8100</a:t>
            </a:r>
          </a:p>
          <a:p>
            <a:pPr lvl="1" eaLnBrk="1" hangingPunct="1">
              <a:buClr>
                <a:srgbClr val="000000"/>
              </a:buClr>
              <a:buSzTx/>
              <a:buFont typeface="Wingdings" panose="05000000000000000000" charset="0"/>
              <a:buChar char=""/>
            </a:pPr>
            <a:r>
              <a:rPr lang="en-US" altLang="zh-CN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Pri (3 bits)</a:t>
            </a:r>
            <a:r>
              <a:rPr lang="zh-CN" altLang="en-US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Priority</a:t>
            </a:r>
          </a:p>
          <a:p>
            <a:pPr lvl="1" eaLnBrk="1" hangingPunct="1">
              <a:buClr>
                <a:srgbClr val="000000"/>
              </a:buClr>
              <a:buSzTx/>
              <a:buFont typeface="Wingdings" panose="05000000000000000000" charset="0"/>
              <a:buChar char=""/>
            </a:pPr>
            <a:r>
              <a:rPr lang="en-US" altLang="zh-CN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CFI (1 bit)</a:t>
            </a:r>
            <a:r>
              <a:rPr lang="zh-CN" altLang="en-US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  Canonical Format Identifier</a:t>
            </a:r>
          </a:p>
          <a:p>
            <a:pPr lvl="1" eaLnBrk="1" hangingPunct="1">
              <a:buClr>
                <a:srgbClr val="000000"/>
              </a:buClr>
              <a:buSzTx/>
              <a:buFont typeface="Wingdings" panose="05000000000000000000" charset="0"/>
              <a:buChar char=""/>
            </a:pPr>
            <a:r>
              <a:rPr lang="en-US" altLang="zh-CN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VLAN Identifier (12 Bits)</a:t>
            </a:r>
          </a:p>
          <a:p>
            <a:pPr lvl="1" eaLnBrk="1" hangingPunct="1">
              <a:buClr>
                <a:srgbClr val="000000"/>
              </a:buClr>
              <a:buSzTx/>
              <a:buFont typeface="Wingdings" panose="05000000000000000000" charset="0"/>
              <a:buChar char="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802.1Q Max frame length: 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1522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 bytes</a:t>
            </a:r>
            <a:r>
              <a:rPr lang="en-US" altLang="zh-CN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" name="椭圆 1"/>
          <p:cNvSpPr/>
          <p:nvPr/>
        </p:nvSpPr>
        <p:spPr>
          <a:xfrm>
            <a:off x="2059940" y="2994025"/>
            <a:ext cx="1530350" cy="6216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9070" y="1511935"/>
            <a:ext cx="8554085" cy="3178810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>
            <p:custDataLst>
              <p:tags r:id="rId3"/>
            </p:custDataLst>
          </p:nvPr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950" y="3860800"/>
            <a:ext cx="6702425" cy="2397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7330" y="981710"/>
            <a:ext cx="8916670" cy="2854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4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第一章</a:t>
            </a:r>
          </a:p>
        </p:txBody>
      </p:sp>
      <p:pic>
        <p:nvPicPr>
          <p:cNvPr id="8195" name="图片 3" descr="upload_post_object_v2_12067409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8" y="1292225"/>
            <a:ext cx="7881937" cy="1631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196" name="图片 4" descr="upload_post_object_v2_593118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3598863"/>
            <a:ext cx="8094662" cy="16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4" descr="1-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34452"/>
            <a:ext cx="7200900" cy="4189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8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第一章</a:t>
            </a:r>
          </a:p>
        </p:txBody>
      </p:sp>
      <p:pic>
        <p:nvPicPr>
          <p:cNvPr id="9219" name="图片 3" descr="upload_post_object_v2_14613192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328738"/>
            <a:ext cx="7762875" cy="638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4" descr="upload_post_object_v2_4144039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1895475"/>
            <a:ext cx="7837487" cy="881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 userDrawn="1"/>
        </p:nvSpPr>
        <p:spPr>
          <a:xfrm>
            <a:off x="301625" y="1198563"/>
            <a:ext cx="8016875" cy="183038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9222" name="图片 6" descr="upload_post_object_v2_24331213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25" y="3325813"/>
            <a:ext cx="8016875" cy="16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0BA941A-0C14-D65D-8F53-2DCE19ECCAF1}"/>
              </a:ext>
            </a:extLst>
          </p:cNvPr>
          <p:cNvSpPr/>
          <p:nvPr/>
        </p:nvSpPr>
        <p:spPr>
          <a:xfrm>
            <a:off x="5724128" y="1631289"/>
            <a:ext cx="108012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2266547" y="2144356"/>
          <a:ext cx="865505" cy="2143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5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应用层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传输层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网络层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链路层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物理层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64998" y="1771862"/>
            <a:ext cx="1163206" cy="345342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发送：</a:t>
            </a:r>
            <a:r>
              <a:rPr kumimoji="1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hello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7" cstate="print"/>
          <a:stretch>
            <a:fillRect/>
          </a:stretch>
        </p:blipFill>
        <p:spPr>
          <a:xfrm>
            <a:off x="1586819" y="1686123"/>
            <a:ext cx="297232" cy="402502"/>
          </a:xfrm>
          <a:prstGeom prst="rect">
            <a:avLst/>
          </a:prstGeom>
        </p:spPr>
      </p:pic>
      <p:graphicFrame>
        <p:nvGraphicFramePr>
          <p:cNvPr id="16" name="表格 15"/>
          <p:cNvGraphicFramePr/>
          <p:nvPr>
            <p:custDataLst>
              <p:tags r:id="rId4"/>
            </p:custDataLst>
          </p:nvPr>
        </p:nvGraphicFramePr>
        <p:xfrm>
          <a:off x="1541091" y="2252960"/>
          <a:ext cx="657225" cy="24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dirty="0">
                          <a:solidFill>
                            <a:srgbClr val="C00000"/>
                          </a:solidFill>
                        </a:rPr>
                        <a:t>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5"/>
            </p:custDataLst>
          </p:nvPr>
        </p:nvGraphicFramePr>
        <p:xfrm>
          <a:off x="1254815" y="2643553"/>
          <a:ext cx="953135" cy="24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500" dirty="0" err="1">
                          <a:solidFill>
                            <a:srgbClr val="C00000"/>
                          </a:solidFill>
                        </a:rPr>
                        <a:t>H</a:t>
                      </a:r>
                      <a:r>
                        <a:rPr lang="en-US" altLang="zh-CN" sz="2100" baseline="-25000" dirty="0" err="1">
                          <a:solidFill>
                            <a:srgbClr val="C00000"/>
                          </a:solidFill>
                        </a:rPr>
                        <a:t>t</a:t>
                      </a:r>
                      <a:endParaRPr lang="en-US" altLang="zh-CN" sz="2100" baseline="-25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/>
          <p:nvPr>
            <p:custDataLst>
              <p:tags r:id="rId6"/>
            </p:custDataLst>
          </p:nvPr>
        </p:nvGraphicFramePr>
        <p:xfrm>
          <a:off x="941387" y="3092259"/>
          <a:ext cx="1266825" cy="24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rgbClr val="C00000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1500" dirty="0" err="1">
                          <a:solidFill>
                            <a:srgbClr val="C00000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1500" baseline="-25000" dirty="0" err="1">
                          <a:solidFill>
                            <a:srgbClr val="C00000"/>
                          </a:solidFill>
                          <a:sym typeface="+mn-ea"/>
                        </a:rPr>
                        <a:t>n</a:t>
                      </a:r>
                      <a:endParaRPr lang="en-US" altLang="zh-CN" sz="1500" baseline="-25000" dirty="0">
                        <a:solidFill>
                          <a:srgbClr val="C00000"/>
                        </a:solidFill>
                        <a:sym typeface="+mn-ea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 H</a:t>
                      </a:r>
                      <a:r>
                        <a:rPr lang="en-US" altLang="zh-CN" sz="1500" baseline="-2500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7"/>
            </p:custDataLst>
          </p:nvPr>
        </p:nvGraphicFramePr>
        <p:xfrm>
          <a:off x="646537" y="3530485"/>
          <a:ext cx="1570990" cy="24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1500" dirty="0">
                          <a:solidFill>
                            <a:srgbClr val="C00000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1500" baseline="-25000" dirty="0">
                          <a:solidFill>
                            <a:srgbClr val="C00000"/>
                          </a:solidFill>
                          <a:sym typeface="+mn-ea"/>
                        </a:rPr>
                        <a:t>l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 H</a:t>
                      </a:r>
                      <a:r>
                        <a:rPr lang="en-US" altLang="zh-CN" sz="1500" baseline="-25000">
                          <a:solidFill>
                            <a:schemeClr val="tx1"/>
                          </a:solidFill>
                          <a:sym typeface="+mn-ea"/>
                        </a:rPr>
                        <a:t>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 H</a:t>
                      </a:r>
                      <a:r>
                        <a:rPr lang="en-US" altLang="zh-CN" sz="1500" baseline="-2500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/>
          <p:nvPr>
            <p:custDataLst>
              <p:tags r:id="rId8"/>
            </p:custDataLst>
          </p:nvPr>
        </p:nvGraphicFramePr>
        <p:xfrm>
          <a:off x="6565455" y="2144356"/>
          <a:ext cx="878205" cy="2143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/>
                        <a:t>应用层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传输层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/>
                        <a:t>网络层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链路层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物理层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/>
          <p:nvPr>
            <p:custDataLst>
              <p:tags r:id="rId9"/>
            </p:custDataLst>
          </p:nvPr>
        </p:nvGraphicFramePr>
        <p:xfrm>
          <a:off x="3343060" y="3430455"/>
          <a:ext cx="840740" cy="857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链路层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物理层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/>
          <p:nvPr>
            <p:custDataLst>
              <p:tags r:id="rId10"/>
            </p:custDataLst>
          </p:nvPr>
        </p:nvGraphicFramePr>
        <p:xfrm>
          <a:off x="5467983" y="3430455"/>
          <a:ext cx="828040" cy="857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链路层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物理层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/>
          <p:nvPr>
            <p:custDataLst>
              <p:tags r:id="rId11"/>
            </p:custDataLst>
          </p:nvPr>
        </p:nvGraphicFramePr>
        <p:xfrm>
          <a:off x="4394804" y="3001756"/>
          <a:ext cx="821055" cy="12858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1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/>
                        <a:t>网络层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链路层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350" b="1" dirty="0"/>
                        <a:t>物理层</a:t>
                      </a:r>
                    </a:p>
                  </a:txBody>
                  <a:tcPr marL="68591" marR="68591" marT="34295" marB="342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内容占位符 2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6217732" y="1771862"/>
            <a:ext cx="1163206" cy="345342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接收：</a:t>
            </a:r>
            <a:r>
              <a:rPr kumimoji="1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hello</a:t>
            </a: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7" cstate="print"/>
          <a:stretch>
            <a:fillRect/>
          </a:stretch>
        </p:blipFill>
        <p:spPr>
          <a:xfrm>
            <a:off x="5934313" y="1686123"/>
            <a:ext cx="297232" cy="402502"/>
          </a:xfrm>
          <a:prstGeom prst="rect">
            <a:avLst/>
          </a:prstGeom>
        </p:spPr>
      </p:pic>
      <p:graphicFrame>
        <p:nvGraphicFramePr>
          <p:cNvPr id="29" name="表格 28"/>
          <p:cNvGraphicFramePr/>
          <p:nvPr>
            <p:custDataLst>
              <p:tags r:id="rId14"/>
            </p:custDataLst>
          </p:nvPr>
        </p:nvGraphicFramePr>
        <p:xfrm>
          <a:off x="702268" y="3939180"/>
          <a:ext cx="1477010" cy="24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101101010000...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/>
          <p:nvPr>
            <p:custDataLst>
              <p:tags r:id="rId15"/>
            </p:custDataLst>
          </p:nvPr>
        </p:nvGraphicFramePr>
        <p:xfrm>
          <a:off x="7514311" y="2252960"/>
          <a:ext cx="657225" cy="24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dirty="0">
                          <a:solidFill>
                            <a:srgbClr val="C00000"/>
                          </a:solidFill>
                        </a:rPr>
                        <a:t>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/>
          <p:nvPr>
            <p:custDataLst>
              <p:tags r:id="rId16"/>
            </p:custDataLst>
          </p:nvPr>
        </p:nvGraphicFramePr>
        <p:xfrm>
          <a:off x="7494781" y="2643553"/>
          <a:ext cx="953135" cy="24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dirty="0" err="1">
                          <a:solidFill>
                            <a:srgbClr val="C00000"/>
                          </a:solidFill>
                        </a:rPr>
                        <a:t>H</a:t>
                      </a:r>
                      <a:r>
                        <a:rPr lang="en-US" altLang="zh-CN" sz="2100" baseline="-25000" dirty="0" err="1">
                          <a:solidFill>
                            <a:srgbClr val="C00000"/>
                          </a:solidFill>
                        </a:rPr>
                        <a:t>t</a:t>
                      </a:r>
                      <a:endParaRPr lang="en-US" altLang="zh-CN" sz="2100" baseline="-25000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/>
          <p:nvPr>
            <p:custDataLst>
              <p:tags r:id="rId17"/>
            </p:custDataLst>
          </p:nvPr>
        </p:nvGraphicFramePr>
        <p:xfrm>
          <a:off x="7495734" y="3092259"/>
          <a:ext cx="1266825" cy="24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1500" dirty="0" err="1">
                          <a:solidFill>
                            <a:srgbClr val="C00000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1500" baseline="-25000" dirty="0" err="1">
                          <a:solidFill>
                            <a:srgbClr val="C00000"/>
                          </a:solidFill>
                          <a:sym typeface="+mn-ea"/>
                        </a:rPr>
                        <a:t>n</a:t>
                      </a:r>
                      <a:endParaRPr lang="en-US" altLang="zh-CN" sz="1500" baseline="-25000" dirty="0">
                        <a:solidFill>
                          <a:srgbClr val="C00000"/>
                        </a:solidFill>
                        <a:sym typeface="+mn-ea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 H</a:t>
                      </a:r>
                      <a:r>
                        <a:rPr lang="en-US" altLang="zh-CN" sz="1500" baseline="-2500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表格 32"/>
          <p:cNvGraphicFramePr/>
          <p:nvPr>
            <p:custDataLst>
              <p:tags r:id="rId18"/>
            </p:custDataLst>
          </p:nvPr>
        </p:nvGraphicFramePr>
        <p:xfrm>
          <a:off x="7496210" y="3530485"/>
          <a:ext cx="1570990" cy="24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1500" dirty="0">
                          <a:solidFill>
                            <a:srgbClr val="C00000"/>
                          </a:solidFill>
                          <a:sym typeface="+mn-ea"/>
                        </a:rPr>
                        <a:t>H</a:t>
                      </a:r>
                      <a:r>
                        <a:rPr lang="en-US" altLang="zh-CN" sz="1500" baseline="-25000" dirty="0">
                          <a:solidFill>
                            <a:srgbClr val="C00000"/>
                          </a:solidFill>
                          <a:sym typeface="+mn-ea"/>
                        </a:rPr>
                        <a:t>l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 H</a:t>
                      </a:r>
                      <a:r>
                        <a:rPr lang="en-US" altLang="zh-CN" sz="1500" baseline="-25000">
                          <a:solidFill>
                            <a:schemeClr val="tx1"/>
                          </a:solidFill>
                          <a:sym typeface="+mn-ea"/>
                        </a:rPr>
                        <a:t>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 H</a:t>
                      </a:r>
                      <a:r>
                        <a:rPr lang="en-US" altLang="zh-CN" sz="1500" baseline="-2500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 hello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/>
          <p:nvPr>
            <p:custDataLst>
              <p:tags r:id="rId19"/>
            </p:custDataLst>
          </p:nvPr>
        </p:nvGraphicFramePr>
        <p:xfrm>
          <a:off x="7551941" y="3939180"/>
          <a:ext cx="1477010" cy="24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101101010000...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内容占位符 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131145" y="2252959"/>
            <a:ext cx="1255614" cy="345342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消息</a:t>
            </a: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message</a:t>
            </a:r>
          </a:p>
        </p:txBody>
      </p:sp>
      <p:sp>
        <p:nvSpPr>
          <p:cNvPr id="36" name="内容占位符 2"/>
          <p:cNvSpPr>
            <a:spLocks noGrp="1"/>
          </p:cNvSpPr>
          <p:nvPr>
            <p:custDataLst>
              <p:tags r:id="rId21"/>
            </p:custDataLst>
          </p:nvPr>
        </p:nvSpPr>
        <p:spPr>
          <a:xfrm>
            <a:off x="131621" y="2622118"/>
            <a:ext cx="1123193" cy="345342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段</a:t>
            </a: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segment</a:t>
            </a:r>
          </a:p>
        </p:txBody>
      </p:sp>
      <p:sp>
        <p:nvSpPr>
          <p:cNvPr id="37" name="内容占位符 2"/>
          <p:cNvSpPr>
            <a:spLocks noGrp="1"/>
          </p:cNvSpPr>
          <p:nvPr>
            <p:custDataLst>
              <p:tags r:id="rId22"/>
            </p:custDataLst>
          </p:nvPr>
        </p:nvSpPr>
        <p:spPr>
          <a:xfrm>
            <a:off x="145912" y="2998085"/>
            <a:ext cx="1001251" cy="345342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数据报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packet</a:t>
            </a:r>
          </a:p>
        </p:txBody>
      </p:sp>
      <p:sp>
        <p:nvSpPr>
          <p:cNvPr id="39" name="内容占位符 2"/>
          <p:cNvSpPr>
            <a:spLocks noGrp="1"/>
          </p:cNvSpPr>
          <p:nvPr>
            <p:custDataLst>
              <p:tags r:id="rId23"/>
            </p:custDataLst>
          </p:nvPr>
        </p:nvSpPr>
        <p:spPr>
          <a:xfrm>
            <a:off x="55884" y="3462707"/>
            <a:ext cx="646385" cy="345342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帧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frame</a:t>
            </a:r>
          </a:p>
        </p:txBody>
      </p:sp>
      <p:cxnSp>
        <p:nvCxnSpPr>
          <p:cNvPr id="42" name="直接箭头连接符 41"/>
          <p:cNvCxnSpPr>
            <a:stCxn id="7" idx="3"/>
          </p:cNvCxnSpPr>
          <p:nvPr>
            <p:custDataLst>
              <p:tags r:id="rId24"/>
            </p:custDataLst>
          </p:nvPr>
        </p:nvCxnSpPr>
        <p:spPr>
          <a:xfrm flipH="1">
            <a:off x="3028204" y="1944771"/>
            <a:ext cx="9527" cy="1994408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>
            <p:custDataLst>
              <p:tags r:id="rId25"/>
            </p:custDataLst>
          </p:nvPr>
        </p:nvCxnSpPr>
        <p:spPr>
          <a:xfrm>
            <a:off x="3018677" y="4034446"/>
            <a:ext cx="41441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>
            <p:custDataLst>
              <p:tags r:id="rId26"/>
            </p:custDataLst>
          </p:nvPr>
        </p:nvCxnSpPr>
        <p:spPr>
          <a:xfrm>
            <a:off x="4057084" y="4034446"/>
            <a:ext cx="41441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>
            <p:custDataLst>
              <p:tags r:id="rId27"/>
            </p:custDataLst>
          </p:nvPr>
        </p:nvCxnSpPr>
        <p:spPr>
          <a:xfrm>
            <a:off x="5135026" y="4063026"/>
            <a:ext cx="41441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>
            <p:custDataLst>
              <p:tags r:id="rId28"/>
            </p:custDataLst>
          </p:nvPr>
        </p:nvCxnSpPr>
        <p:spPr>
          <a:xfrm>
            <a:off x="6248693" y="4063026"/>
            <a:ext cx="41441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>
            <p:custDataLst>
              <p:tags r:id="rId29"/>
            </p:custDataLst>
          </p:nvPr>
        </p:nvCxnSpPr>
        <p:spPr>
          <a:xfrm flipV="1">
            <a:off x="3499774" y="3430455"/>
            <a:ext cx="0" cy="632571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>
            <p:custDataLst>
              <p:tags r:id="rId30"/>
            </p:custDataLst>
          </p:nvPr>
        </p:nvCxnSpPr>
        <p:spPr>
          <a:xfrm flipV="1">
            <a:off x="4528654" y="3001756"/>
            <a:ext cx="0" cy="1061271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>
            <p:custDataLst>
              <p:tags r:id="rId31"/>
            </p:custDataLst>
          </p:nvPr>
        </p:nvCxnSpPr>
        <p:spPr>
          <a:xfrm flipV="1">
            <a:off x="5624220" y="3430455"/>
            <a:ext cx="0" cy="632571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>
            <p:custDataLst>
              <p:tags r:id="rId32"/>
            </p:custDataLst>
          </p:nvPr>
        </p:nvCxnSpPr>
        <p:spPr>
          <a:xfrm>
            <a:off x="3556457" y="3494761"/>
            <a:ext cx="41441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>
            <p:custDataLst>
              <p:tags r:id="rId33"/>
            </p:custDataLst>
          </p:nvPr>
        </p:nvCxnSpPr>
        <p:spPr>
          <a:xfrm>
            <a:off x="5703768" y="3494761"/>
            <a:ext cx="41441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>
            <p:custDataLst>
              <p:tags r:id="rId34"/>
            </p:custDataLst>
          </p:nvPr>
        </p:nvCxnSpPr>
        <p:spPr>
          <a:xfrm>
            <a:off x="4598675" y="3092259"/>
            <a:ext cx="41441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>
            <p:custDataLst>
              <p:tags r:id="rId35"/>
            </p:custDataLst>
          </p:nvPr>
        </p:nvCxnSpPr>
        <p:spPr>
          <a:xfrm flipV="1">
            <a:off x="5074055" y="3092259"/>
            <a:ext cx="0" cy="1018401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>
            <p:custDataLst>
              <p:tags r:id="rId36"/>
            </p:custDataLst>
          </p:nvPr>
        </p:nvCxnSpPr>
        <p:spPr>
          <a:xfrm flipV="1">
            <a:off x="4028504" y="3469039"/>
            <a:ext cx="0" cy="632571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>
            <p:custDataLst>
              <p:tags r:id="rId37"/>
            </p:custDataLst>
          </p:nvPr>
        </p:nvCxnSpPr>
        <p:spPr>
          <a:xfrm flipV="1">
            <a:off x="6175338" y="3494761"/>
            <a:ext cx="0" cy="632571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>
            <p:custDataLst>
              <p:tags r:id="rId38"/>
            </p:custDataLst>
          </p:nvPr>
        </p:nvCxnSpPr>
        <p:spPr>
          <a:xfrm flipV="1">
            <a:off x="6672630" y="2002885"/>
            <a:ext cx="0" cy="2031562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内容占位符 2"/>
          <p:cNvSpPr>
            <a:spLocks noGrp="1"/>
          </p:cNvSpPr>
          <p:nvPr>
            <p:custDataLst>
              <p:tags r:id="rId39"/>
            </p:custDataLst>
          </p:nvPr>
        </p:nvSpPr>
        <p:spPr>
          <a:xfrm>
            <a:off x="2370387" y="4297082"/>
            <a:ext cx="751178" cy="298185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主机</a:t>
            </a: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</a:t>
            </a:r>
          </a:p>
        </p:txBody>
      </p:sp>
      <p:sp>
        <p:nvSpPr>
          <p:cNvPr id="59" name="内容占位符 2"/>
          <p:cNvSpPr>
            <a:spLocks noGrp="1"/>
          </p:cNvSpPr>
          <p:nvPr>
            <p:custDataLst>
              <p:tags r:id="rId40"/>
            </p:custDataLst>
          </p:nvPr>
        </p:nvSpPr>
        <p:spPr>
          <a:xfrm>
            <a:off x="3438327" y="4297082"/>
            <a:ext cx="713547" cy="298185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交换机</a:t>
            </a:r>
          </a:p>
        </p:txBody>
      </p:sp>
      <p:sp>
        <p:nvSpPr>
          <p:cNvPr id="60" name="内容占位符 2"/>
          <p:cNvSpPr>
            <a:spLocks noGrp="1"/>
          </p:cNvSpPr>
          <p:nvPr>
            <p:custDataLst>
              <p:tags r:id="rId41"/>
            </p:custDataLst>
          </p:nvPr>
        </p:nvSpPr>
        <p:spPr>
          <a:xfrm>
            <a:off x="5549436" y="4317088"/>
            <a:ext cx="713547" cy="298185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交换机</a:t>
            </a:r>
          </a:p>
        </p:txBody>
      </p:sp>
      <p:sp>
        <p:nvSpPr>
          <p:cNvPr id="61" name="内容占位符 2"/>
          <p:cNvSpPr>
            <a:spLocks noGrp="1"/>
          </p:cNvSpPr>
          <p:nvPr>
            <p:custDataLst>
              <p:tags r:id="rId42"/>
            </p:custDataLst>
          </p:nvPr>
        </p:nvSpPr>
        <p:spPr>
          <a:xfrm>
            <a:off x="6722169" y="4316135"/>
            <a:ext cx="947903" cy="298185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主机</a:t>
            </a: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</a:t>
            </a:r>
          </a:p>
        </p:txBody>
      </p:sp>
      <p:sp>
        <p:nvSpPr>
          <p:cNvPr id="62" name="内容占位符 2"/>
          <p:cNvSpPr>
            <a:spLocks noGrp="1"/>
          </p:cNvSpPr>
          <p:nvPr>
            <p:custDataLst>
              <p:tags r:id="rId43"/>
            </p:custDataLst>
          </p:nvPr>
        </p:nvSpPr>
        <p:spPr>
          <a:xfrm>
            <a:off x="4488642" y="4316135"/>
            <a:ext cx="651624" cy="298185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路由器</a:t>
            </a:r>
          </a:p>
        </p:txBody>
      </p:sp>
      <p:sp>
        <p:nvSpPr>
          <p:cNvPr id="63" name="内容占位符 2"/>
          <p:cNvSpPr>
            <a:spLocks noGrp="1"/>
          </p:cNvSpPr>
          <p:nvPr>
            <p:custDataLst>
              <p:tags r:id="rId44"/>
            </p:custDataLst>
          </p:nvPr>
        </p:nvSpPr>
        <p:spPr>
          <a:xfrm>
            <a:off x="3172533" y="2214852"/>
            <a:ext cx="1501253" cy="345342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封装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Encapsulation</a:t>
            </a:r>
          </a:p>
        </p:txBody>
      </p:sp>
      <p:sp>
        <p:nvSpPr>
          <p:cNvPr id="64" name="内容占位符 2"/>
          <p:cNvSpPr>
            <a:spLocks noGrp="1"/>
          </p:cNvSpPr>
          <p:nvPr>
            <p:custDataLst>
              <p:tags r:id="rId45"/>
            </p:custDataLst>
          </p:nvPr>
        </p:nvSpPr>
        <p:spPr>
          <a:xfrm>
            <a:off x="4889714" y="2193417"/>
            <a:ext cx="1671931" cy="345342"/>
          </a:xfrm>
          <a:prstGeom prst="rect">
            <a:avLst/>
          </a:prstGeom>
        </p:spPr>
        <p:txBody>
          <a:bodyPr vert="horz" lIns="68591" tIns="34295" rIns="68591" bIns="34295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解封装</a:t>
            </a:r>
          </a:p>
          <a:p>
            <a:pPr marL="0" marR="0" lvl="0" indent="0" algn="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13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De-encapsulation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第一章</a:t>
            </a:r>
          </a:p>
        </p:txBody>
      </p:sp>
      <p:pic>
        <p:nvPicPr>
          <p:cNvPr id="10243" name="图片 3" descr="upload_post_object_v2_22538359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3" y="1392238"/>
            <a:ext cx="7997825" cy="1565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244" name="图片 4" descr="upload_post_object_v2_18962599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3" y="3349625"/>
            <a:ext cx="7997825" cy="16144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E07492-0AC8-0160-46FD-BA5B8E25EE5C}"/>
              </a:ext>
            </a:extLst>
          </p:cNvPr>
          <p:cNvSpPr/>
          <p:nvPr/>
        </p:nvSpPr>
        <p:spPr>
          <a:xfrm>
            <a:off x="6948264" y="1693615"/>
            <a:ext cx="792088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ED35BD-6F63-8019-33B0-10C27F339507}"/>
              </a:ext>
            </a:extLst>
          </p:cNvPr>
          <p:cNvSpPr/>
          <p:nvPr/>
        </p:nvSpPr>
        <p:spPr>
          <a:xfrm>
            <a:off x="5004048" y="1405583"/>
            <a:ext cx="126288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90F853-B055-165B-4F9C-8F8BEDD4AC4C}"/>
              </a:ext>
            </a:extLst>
          </p:cNvPr>
          <p:cNvSpPr/>
          <p:nvPr/>
        </p:nvSpPr>
        <p:spPr>
          <a:xfrm>
            <a:off x="1979712" y="1693615"/>
            <a:ext cx="1944216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6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第一章</a:t>
            </a:r>
          </a:p>
        </p:txBody>
      </p:sp>
      <p:pic>
        <p:nvPicPr>
          <p:cNvPr id="11267" name="图片 5" descr="upload_post_object_v2_8636428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300163"/>
            <a:ext cx="7977187" cy="9556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268" name="图片 6" descr="upload_post_object_v2_41763069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2659063"/>
            <a:ext cx="7977187" cy="97948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896843-D8A3-586D-F595-CB5F8962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48"/>
            <a:ext cx="9044748" cy="5949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12291" name="图片 3" descr="upload_post_object_v2_16048043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89685"/>
            <a:ext cx="8464550" cy="10052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292" name="图片 4" descr="upload_post_object_v2_2448140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505710"/>
            <a:ext cx="8456930" cy="175958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23850" y="5394007"/>
            <a:ext cx="72364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 Baud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log</a:t>
            </a:r>
            <a:r>
              <a:rPr lang="zh-CN" altLang="zh-CN" sz="2000" baseline="-25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bps</a:t>
            </a:r>
            <a:r>
              <a:rPr lang="en-US" altLang="zh-CN" sz="2000" dirty="0"/>
              <a:t> </a:t>
            </a:r>
          </a:p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000" dirty="0"/>
              <a:t>Bit Rate = Baud Rate*(log</a:t>
            </a:r>
            <a:r>
              <a:rPr lang="zh-CN" altLang="en-US" sz="2000" baseline="-25000" dirty="0"/>
              <a:t>2</a:t>
            </a:r>
            <a:r>
              <a:rPr lang="en-US" altLang="zh-CN" sz="2000" dirty="0"/>
              <a:t>M</a:t>
            </a:r>
            <a:r>
              <a:rPr lang="zh-CN" altLang="en-US" sz="2000" dirty="0"/>
              <a:t>)</a:t>
            </a:r>
            <a:r>
              <a:rPr lang="en-US" altLang="zh-CN" sz="2000" dirty="0"/>
              <a:t>                              </a:t>
            </a:r>
            <a:r>
              <a:rPr lang="zh-CN" altLang="en-US" sz="2000" dirty="0"/>
              <a:t> </a:t>
            </a:r>
          </a:p>
          <a:p>
            <a:pPr>
              <a:buClr>
                <a:srgbClr val="000000"/>
              </a:buClr>
              <a:buFont typeface="Wingdings" panose="05000000000000000000" charset="0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是信号的有效状态数(电平级数)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3054" y="4508500"/>
            <a:ext cx="864786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波特率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(Baud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Rate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码元传输速率，码元是承载信息的基本信号单元</a:t>
            </a: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每次采样采出来的是码元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ACCCF3-2EE9-212F-747A-F14483794B92}"/>
              </a:ext>
            </a:extLst>
          </p:cNvPr>
          <p:cNvSpPr/>
          <p:nvPr/>
        </p:nvSpPr>
        <p:spPr>
          <a:xfrm>
            <a:off x="8168836" y="1311534"/>
            <a:ext cx="792088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9D0165-B14C-503A-A7FE-13099B2E3485}"/>
              </a:ext>
            </a:extLst>
          </p:cNvPr>
          <p:cNvSpPr/>
          <p:nvPr/>
        </p:nvSpPr>
        <p:spPr>
          <a:xfrm>
            <a:off x="311659" y="1624982"/>
            <a:ext cx="792088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1FB8F3-4DB6-27DB-C178-E6B1BF334392}"/>
              </a:ext>
            </a:extLst>
          </p:cNvPr>
          <p:cNvSpPr/>
          <p:nvPr/>
        </p:nvSpPr>
        <p:spPr>
          <a:xfrm>
            <a:off x="3563888" y="1311534"/>
            <a:ext cx="936104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>
              <a:buNone/>
            </a:pPr>
            <a:fld id="{8D4D1E41-7A09-AB4A-A4E1-09765ADA2698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9DCB92-47D8-95E8-9FB3-7FB68909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62173"/>
            <a:ext cx="8856984" cy="66563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4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第一章</a:t>
            </a:r>
          </a:p>
        </p:txBody>
      </p:sp>
      <p:pic>
        <p:nvPicPr>
          <p:cNvPr id="3075" name="图片 3" descr="upload_post_object_v2_3282773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3" y="1166813"/>
            <a:ext cx="8131175" cy="246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 userDrawn="1"/>
        </p:nvSpPr>
        <p:spPr>
          <a:xfrm>
            <a:off x="277813" y="1079500"/>
            <a:ext cx="8283575" cy="263842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077" name="图片 6" descr="upload_post_object_v2_19037834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3" y="3897265"/>
            <a:ext cx="8318500" cy="159226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862CF6-6658-B74D-5A78-B7A1709A59CF}"/>
              </a:ext>
            </a:extLst>
          </p:cNvPr>
          <p:cNvSpPr/>
          <p:nvPr/>
        </p:nvSpPr>
        <p:spPr>
          <a:xfrm>
            <a:off x="3059832" y="1484784"/>
            <a:ext cx="108012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19F02F-3FB8-B582-48B9-18394B485B02}"/>
              </a:ext>
            </a:extLst>
          </p:cNvPr>
          <p:cNvSpPr/>
          <p:nvPr/>
        </p:nvSpPr>
        <p:spPr>
          <a:xfrm>
            <a:off x="2483768" y="1806599"/>
            <a:ext cx="72008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918DDB-D55F-A004-863A-9D738477F280}"/>
              </a:ext>
            </a:extLst>
          </p:cNvPr>
          <p:cNvSpPr txBox="1"/>
          <p:nvPr/>
        </p:nvSpPr>
        <p:spPr>
          <a:xfrm>
            <a:off x="312738" y="6165304"/>
            <a:ext cx="533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第一章</a:t>
            </a:r>
            <a:r>
              <a:rPr kumimoji="1" lang="en-US" altLang="zh-CN" dirty="0"/>
              <a:t>ppt</a:t>
            </a:r>
            <a:r>
              <a:rPr kumimoji="1" lang="zh-CN" altLang="en-US" dirty="0"/>
              <a:t>讲义：网络用途分类、计算机网络度量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282F93-F256-FC54-FA0E-B90AB00F2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5620865"/>
            <a:ext cx="2086000" cy="11907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4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13315" name="图片 3" descr="upload_post_object_v2_32427874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" y="1314450"/>
            <a:ext cx="8304530" cy="127444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316" name="图片 4" descr="upload_post_object_v2_23458843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2852103"/>
            <a:ext cx="8085138" cy="53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7" name="图片 5" descr="upload_post_object_v2_26356065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3" y="3474403"/>
            <a:ext cx="8113712" cy="12747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373380" y="2801620"/>
            <a:ext cx="8300085" cy="211455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graphicFrame>
        <p:nvGraphicFramePr>
          <p:cNvPr id="54283" name="Object 6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055146"/>
              </p:ext>
            </p:extLst>
          </p:nvPr>
        </p:nvGraphicFramePr>
        <p:xfrm>
          <a:off x="809966" y="5810985"/>
          <a:ext cx="2651125" cy="100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8" imgW="24384000" imgH="8839200" progId="Equation.DSMT4">
                  <p:embed/>
                </p:oleObj>
              </mc:Choice>
              <mc:Fallback>
                <p:oleObj name="Equation" r:id="rId8" imgW="24384000" imgH="8839200" progId="Equation.DSMT4">
                  <p:embed/>
                  <p:pic>
                    <p:nvPicPr>
                      <p:cNvPr id="542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966" y="5810985"/>
                        <a:ext cx="2651125" cy="1003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072416"/>
              </p:ext>
            </p:extLst>
          </p:nvPr>
        </p:nvGraphicFramePr>
        <p:xfrm>
          <a:off x="4286795" y="6026567"/>
          <a:ext cx="3924300" cy="572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公式" r:id="rId10" imgW="1701800" imgH="228600" progId="Equation.3">
                  <p:embed/>
                </p:oleObj>
              </mc:Choice>
              <mc:Fallback>
                <p:oleObj name="公式" r:id="rId10" imgW="1701800" imgH="228600" progId="Equation.3">
                  <p:embed/>
                  <p:pic>
                    <p:nvPicPr>
                      <p:cNvPr id="204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795" y="6026567"/>
                        <a:ext cx="3924300" cy="572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75BEB160-7E8A-1D48-D798-68241ED78AF2}"/>
              </a:ext>
            </a:extLst>
          </p:cNvPr>
          <p:cNvSpPr/>
          <p:nvPr/>
        </p:nvSpPr>
        <p:spPr>
          <a:xfrm>
            <a:off x="3635896" y="1400305"/>
            <a:ext cx="650899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718EA9-6091-156F-1C0F-622111EFE7EF}"/>
              </a:ext>
            </a:extLst>
          </p:cNvPr>
          <p:cNvSpPr/>
          <p:nvPr/>
        </p:nvSpPr>
        <p:spPr>
          <a:xfrm>
            <a:off x="1115616" y="1419612"/>
            <a:ext cx="1296144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7BBA5B-C34A-5197-EB28-993BD612A8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239" y="5006072"/>
            <a:ext cx="4991753" cy="8637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14339" name="图片 3" descr="upload_post_object_v2_31127422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266825"/>
            <a:ext cx="8286750" cy="10525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340" name="图片 4" descr="upload_post_object_v2_23532088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2770188"/>
            <a:ext cx="8355013" cy="1660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EA8F69-D3E3-1B46-131A-DD0772B94B00}"/>
              </a:ext>
            </a:extLst>
          </p:cNvPr>
          <p:cNvSpPr/>
          <p:nvPr/>
        </p:nvSpPr>
        <p:spPr>
          <a:xfrm>
            <a:off x="4788024" y="1269210"/>
            <a:ext cx="1008112" cy="359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605" y="44450"/>
            <a:ext cx="8229600" cy="837565"/>
          </a:xfrm>
        </p:spPr>
        <p:txBody>
          <a:bodyPr>
            <a:normAutofit/>
          </a:bodyPr>
          <a:lstStyle/>
          <a:p>
            <a:r>
              <a:rPr lang="en-US" altLang="zh-CN" dirty="0"/>
              <a:t>The T1 carrier (1.544 Mbps)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>
              <a:buNone/>
            </a:pPr>
            <a:fld id="{8D4D1E41-7A09-AB4A-A4E1-09765ADA2698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50314" y="911354"/>
            <a:ext cx="6239341" cy="30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94996" y="3994785"/>
            <a:ext cx="6304915" cy="28632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ADFDDE-73F8-84C2-0DD7-3537AF06C43F}"/>
              </a:ext>
            </a:extLst>
          </p:cNvPr>
          <p:cNvSpPr txBox="1"/>
          <p:nvPr/>
        </p:nvSpPr>
        <p:spPr>
          <a:xfrm>
            <a:off x="179512" y="1344126"/>
            <a:ext cx="24154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数字化语音信号</a:t>
            </a:r>
            <a:r>
              <a:rPr lang="en" altLang="zh-CN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PCM</a:t>
            </a:r>
            <a:br>
              <a:rPr lang="en" altLang="zh-CN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2000" b="1" dirty="0">
                <a:solidFill>
                  <a:srgbClr val="B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Pulse Code Modulation </a:t>
            </a:r>
          </a:p>
          <a:p>
            <a:r>
              <a:rPr lang="en" altLang="zh-CN" sz="2000" b="1" dirty="0">
                <a:solidFill>
                  <a:srgbClr val="B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B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脉冲编码调制</a:t>
            </a:r>
            <a:r>
              <a:rPr lang="en-US" altLang="zh-CN" sz="2000" b="1" dirty="0">
                <a:solidFill>
                  <a:srgbClr val="B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采样、量化、编码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T1: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北美和日本方案</a:t>
            </a:r>
            <a:endParaRPr lang="zh-CN" altLang="en-US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46783B-0097-E3B7-B147-6F1D99810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1"/>
            <a:ext cx="9174685" cy="683513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0">
              <a:spcAft>
                <a:spcPts val="600"/>
              </a:spcAft>
              <a:buNone/>
            </a:pPr>
            <a:fld id="{8D4D1E41-7A09-AB4A-A4E1-09765ADA2698}" type="slidenum">
              <a:rPr kumimoji="1" lang="en-US" altLang="zh-CN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pPr indent="0">
                <a:spcAft>
                  <a:spcPts val="600"/>
                </a:spcAft>
                <a:buNone/>
              </a:pPr>
              <a:t>23</a:t>
            </a:fld>
            <a:endParaRPr kumimoji="1" lang="en-US" altLang="zh-CN" sz="120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2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15363" name="图片 3" descr="upload_post_object_v2_3129858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257300"/>
            <a:ext cx="8224837" cy="157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364" name="图片 4" descr="upload_post_object_v2_3894304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3425825"/>
            <a:ext cx="8061325" cy="12493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6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16387" name="图片 3" descr="upload_post_object_v2_4031597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323975"/>
            <a:ext cx="8224837" cy="10271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6388" name="图片 4" descr="upload_post_object_v2_33424098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3046413"/>
            <a:ext cx="8224837" cy="17129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3" descr="upload_post_object_v2_20615881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38" y="1357313"/>
            <a:ext cx="8329612" cy="128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17412" name="图片 4" descr="upload_post_object_v2_32370503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38" y="3009900"/>
            <a:ext cx="8447087" cy="9921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560" y="4646930"/>
            <a:ext cx="4634230" cy="191579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513580" y="4436745"/>
            <a:ext cx="46342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onstellation diagram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（星座图）</a:t>
            </a:r>
          </a:p>
          <a:p>
            <a:pPr marL="360045" indent="0" eaLnBrk="1" latinLnBrk="0" hangingPunct="1"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The </a:t>
            </a:r>
            <a:r>
              <a:rPr lang="zh-CN" altLang="en-US" sz="1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phase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of a dot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the </a:t>
            </a:r>
            <a:r>
              <a:rPr lang="zh-CN" altLang="en-US" sz="1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angle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from it to the origin makes with the positive x-axis.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（与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轴夹角） </a:t>
            </a:r>
          </a:p>
          <a:p>
            <a:pPr marL="360045" indent="0" eaLnBrk="1" latinLnBrk="0" hangingPunct="1"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The </a:t>
            </a:r>
            <a:r>
              <a:rPr lang="zh-CN" altLang="en-US" sz="1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amplitude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of a dot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the </a:t>
            </a:r>
            <a:r>
              <a:rPr lang="zh-CN" altLang="en-US" sz="1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distance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from the origin（与原点距离）</a:t>
            </a:r>
          </a:p>
          <a:p>
            <a:pPr indent="0">
              <a:buNone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A797D9-9858-4F08-9B52-E3FCAD2C5FC9}"/>
              </a:ext>
            </a:extLst>
          </p:cNvPr>
          <p:cNvSpPr/>
          <p:nvPr/>
        </p:nvSpPr>
        <p:spPr>
          <a:xfrm>
            <a:off x="4932040" y="1700808"/>
            <a:ext cx="208823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8CF624-AE6B-81C4-EF21-1D38371E2A1A}"/>
              </a:ext>
            </a:extLst>
          </p:cNvPr>
          <p:cNvSpPr/>
          <p:nvPr/>
        </p:nvSpPr>
        <p:spPr>
          <a:xfrm>
            <a:off x="2987824" y="1690262"/>
            <a:ext cx="1681966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3399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9C3298-1FED-7C33-F385-F9C6F68124CC}"/>
              </a:ext>
            </a:extLst>
          </p:cNvPr>
          <p:cNvSpPr/>
          <p:nvPr/>
        </p:nvSpPr>
        <p:spPr>
          <a:xfrm>
            <a:off x="1691680" y="1364948"/>
            <a:ext cx="216024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4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18435" name="图片 3" descr="upload_post_object_v2_1726473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262063"/>
            <a:ext cx="8128000" cy="1504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436" name="图片 4" descr="upload_post_object_v2_3464160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3336925"/>
            <a:ext cx="8128000" cy="1641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8E5CB1-5AA6-5BEE-16C8-546F9691B18A}"/>
              </a:ext>
            </a:extLst>
          </p:cNvPr>
          <p:cNvSpPr/>
          <p:nvPr/>
        </p:nvSpPr>
        <p:spPr>
          <a:xfrm>
            <a:off x="2987824" y="1262063"/>
            <a:ext cx="576064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8EB0BF-4094-FF7F-F9F9-460E1C89A56E}"/>
              </a:ext>
            </a:extLst>
          </p:cNvPr>
          <p:cNvSpPr/>
          <p:nvPr/>
        </p:nvSpPr>
        <p:spPr>
          <a:xfrm>
            <a:off x="2746036" y="1542355"/>
            <a:ext cx="88986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403908-42ED-9B76-4200-9155FB2D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59" y="0"/>
            <a:ext cx="9170318" cy="68579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EF1BDB-23C1-F817-030F-B7B90E442B22}"/>
              </a:ext>
            </a:extLst>
          </p:cNvPr>
          <p:cNvSpPr/>
          <p:nvPr/>
        </p:nvSpPr>
        <p:spPr>
          <a:xfrm>
            <a:off x="899592" y="6381328"/>
            <a:ext cx="2736304" cy="4046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6FDECF1-073A-863D-90D8-2F8C5933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" y="0"/>
            <a:ext cx="9136505" cy="6863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262AC3-1BBA-D5E4-9305-83E141DE828E}"/>
              </a:ext>
            </a:extLst>
          </p:cNvPr>
          <p:cNvSpPr/>
          <p:nvPr/>
        </p:nvSpPr>
        <p:spPr>
          <a:xfrm>
            <a:off x="611560" y="1052736"/>
            <a:ext cx="7632848" cy="13681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33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第一章</a:t>
            </a:r>
          </a:p>
        </p:txBody>
      </p:sp>
      <p:pic>
        <p:nvPicPr>
          <p:cNvPr id="4099" name="图片 3" descr="upload_post_object_v2_9325814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411288"/>
            <a:ext cx="8226425" cy="157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100" name="图片 4" descr="upload_post_object_v2_14681954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3495675"/>
            <a:ext cx="8224837" cy="20875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97EBA9-C16A-6B37-7BD8-437373A5D2DE}"/>
              </a:ext>
            </a:extLst>
          </p:cNvPr>
          <p:cNvSpPr/>
          <p:nvPr/>
        </p:nvSpPr>
        <p:spPr>
          <a:xfrm>
            <a:off x="2555776" y="1772816"/>
            <a:ext cx="172819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8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19459" name="图片 3" descr="upload_post_object_v2_19122069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377950"/>
            <a:ext cx="8224837" cy="15922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460" name="图片 4" descr="upload_post_object_v2_3407318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3218197"/>
            <a:ext cx="8262937" cy="172297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E78A0C-D169-74B3-7895-443E0805BB53}"/>
              </a:ext>
            </a:extLst>
          </p:cNvPr>
          <p:cNvSpPr/>
          <p:nvPr/>
        </p:nvSpPr>
        <p:spPr>
          <a:xfrm>
            <a:off x="1104470" y="1945928"/>
            <a:ext cx="1163274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39811-FC96-7D57-5475-71044929D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D2B99B5-2602-13FF-6CE0-E1177286988D}"/>
              </a:ext>
            </a:extLst>
          </p:cNvPr>
          <p:cNvSpPr/>
          <p:nvPr/>
        </p:nvSpPr>
        <p:spPr>
          <a:xfrm>
            <a:off x="1104470" y="1945928"/>
            <a:ext cx="1163274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978883-02C6-2098-C6F8-86096C91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6632"/>
            <a:ext cx="8458200" cy="65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23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2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20483" name="图片 3" descr="upload_post_object_v2_37675827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293813"/>
            <a:ext cx="8377237" cy="993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484" name="图片 4" descr="upload_post_object_v2_29652007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2511425"/>
            <a:ext cx="8377237" cy="3311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6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21507" name="图片 3" descr="upload_post_object_v2_33556467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228725"/>
            <a:ext cx="8142287" cy="1095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508" name="图片 4" descr="upload_post_object_v2_33949007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2780348"/>
            <a:ext cx="8224837" cy="1171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文本框 2"/>
          <p:cNvSpPr txBox="1"/>
          <p:nvPr/>
        </p:nvSpPr>
        <p:spPr>
          <a:xfrm>
            <a:off x="251460" y="4796790"/>
            <a:ext cx="892619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lt"/>
                <a:sym typeface="+mn-ea"/>
              </a:rPr>
              <a:t>数字化语音信号PCM</a:t>
            </a:r>
            <a:endParaRPr lang="zh-CN" altLang="en-US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lt"/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lt"/>
                <a:sym typeface="+mn-ea"/>
              </a:rPr>
              <a:t>Pulse Code Modulation(脉冲编码调制)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22531" name="图片 3" descr="upload_post_object_v2_1660331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350963"/>
            <a:ext cx="8145462" cy="2111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2532" name="图片 4" descr="upload_post_object_v2_8043749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3725863"/>
            <a:ext cx="8145462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3" name="图片 5" descr="upload_post_object_v2_15245529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5" y="3997325"/>
            <a:ext cx="8058150" cy="1558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265113" y="3598863"/>
            <a:ext cx="8272463" cy="236537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3305" y="2996565"/>
            <a:ext cx="6986905" cy="3271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59632" y="188640"/>
            <a:ext cx="6445942" cy="26647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55650" y="6268085"/>
            <a:ext cx="8229600" cy="53594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/>
              <a:t>The T1 carrier (1.544 Mbps)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4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23555" name="图片 3" descr="upload_post_object_v2_8021312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158875"/>
            <a:ext cx="8131175" cy="30194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B0A44B-C8B8-FADD-6119-1FC66CE38262}"/>
              </a:ext>
            </a:extLst>
          </p:cNvPr>
          <p:cNvSpPr/>
          <p:nvPr/>
        </p:nvSpPr>
        <p:spPr>
          <a:xfrm>
            <a:off x="6732240" y="1196752"/>
            <a:ext cx="72008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660EC7-5693-5733-CFB6-52986E8458A0}"/>
              </a:ext>
            </a:extLst>
          </p:cNvPr>
          <p:cNvSpPr/>
          <p:nvPr/>
        </p:nvSpPr>
        <p:spPr>
          <a:xfrm>
            <a:off x="486138" y="1484784"/>
            <a:ext cx="1565581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9373A3-D00D-73D5-1D05-574A23A8D7F5}"/>
              </a:ext>
            </a:extLst>
          </p:cNvPr>
          <p:cNvSpPr/>
          <p:nvPr/>
        </p:nvSpPr>
        <p:spPr>
          <a:xfrm>
            <a:off x="5508104" y="1500343"/>
            <a:ext cx="1656184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8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24579" name="图片 7" descr="upload_post_object_v2_28223918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28" y="985838"/>
            <a:ext cx="8035925" cy="42719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文本框 2"/>
          <p:cNvSpPr txBox="1"/>
          <p:nvPr/>
        </p:nvSpPr>
        <p:spPr>
          <a:xfrm>
            <a:off x="5514652" y="2799239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Microsoft YaHei Bold" charset="0"/>
                <a:ea typeface="Microsoft YaHei Bold" charset="0"/>
              </a:rPr>
              <a:t>注意分组交换的时延要看最后一个分组到达的时间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1E6309-F096-0915-9DA4-4F4AE1D5F22E}"/>
              </a:ext>
            </a:extLst>
          </p:cNvPr>
          <p:cNvSpPr/>
          <p:nvPr/>
        </p:nvSpPr>
        <p:spPr>
          <a:xfrm>
            <a:off x="2346300" y="2870647"/>
            <a:ext cx="936104" cy="720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3399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CD5DE9-BC0F-2C20-5924-7997D1EC49DF}"/>
              </a:ext>
            </a:extLst>
          </p:cNvPr>
          <p:cNvSpPr/>
          <p:nvPr/>
        </p:nvSpPr>
        <p:spPr>
          <a:xfrm>
            <a:off x="3498428" y="2870647"/>
            <a:ext cx="1224136" cy="720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3399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7B26C7-FB9D-1942-24D1-2AFC69DE391B}"/>
              </a:ext>
            </a:extLst>
          </p:cNvPr>
          <p:cNvSpPr txBox="1"/>
          <p:nvPr/>
        </p:nvSpPr>
        <p:spPr>
          <a:xfrm>
            <a:off x="3498428" y="359072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每跳发送时延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470D1-1384-4135-38B0-DB7BB4216411}"/>
              </a:ext>
            </a:extLst>
          </p:cNvPr>
          <p:cNvSpPr txBox="1"/>
          <p:nvPr/>
        </p:nvSpPr>
        <p:spPr>
          <a:xfrm>
            <a:off x="1948996" y="3590727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发送端发送时延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8E8C0D-D1E4-9901-5B61-32E59226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591" y="5313305"/>
            <a:ext cx="4026818" cy="149241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2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第二章</a:t>
            </a:r>
          </a:p>
        </p:txBody>
      </p:sp>
      <p:pic>
        <p:nvPicPr>
          <p:cNvPr id="25603" name="图片 7" descr="upload_post_object_v2_28234253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33" y="1065213"/>
            <a:ext cx="8224837" cy="248126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604" name="图片 8" descr="upload_post_object_v2_20462464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3" y="3794125"/>
            <a:ext cx="8316912" cy="145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图片 9" descr="upload_post_object_v2_38051776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8" y="5248275"/>
            <a:ext cx="6692900" cy="1001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 userDrawn="1"/>
        </p:nvSpPr>
        <p:spPr>
          <a:xfrm>
            <a:off x="312738" y="3794125"/>
            <a:ext cx="8224838" cy="274478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4967A4-ABBD-6788-FCAB-24AE9CAFE8B0}"/>
              </a:ext>
            </a:extLst>
          </p:cNvPr>
          <p:cNvSpPr/>
          <p:nvPr/>
        </p:nvSpPr>
        <p:spPr>
          <a:xfrm>
            <a:off x="5580112" y="1380576"/>
            <a:ext cx="2736304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D5F453-4A0F-53D6-F68C-DA2C9CE4B22B}"/>
              </a:ext>
            </a:extLst>
          </p:cNvPr>
          <p:cNvSpPr/>
          <p:nvPr/>
        </p:nvSpPr>
        <p:spPr>
          <a:xfrm>
            <a:off x="327588" y="1983681"/>
            <a:ext cx="100405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6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pic>
        <p:nvPicPr>
          <p:cNvPr id="26627" name="图片 2" descr="upload_post_object_v2_12112216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376363"/>
            <a:ext cx="8899525" cy="4367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 userDrawn="1"/>
        </p:nvSpPr>
        <p:spPr>
          <a:xfrm>
            <a:off x="209550" y="1260475"/>
            <a:ext cx="8494713" cy="163671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09550" y="3017838"/>
            <a:ext cx="8494713" cy="293528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第一章</a:t>
            </a:r>
          </a:p>
        </p:txBody>
      </p:sp>
      <p:pic>
        <p:nvPicPr>
          <p:cNvPr id="5123" name="图片 3" descr="upload_post_object_v2_31739769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3" y="1144588"/>
            <a:ext cx="8154987" cy="2546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24" name="图片 4" descr="upload_post_object_v2_2071561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4117975"/>
            <a:ext cx="8061325" cy="796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图片 5" descr="upload_post_object_v2_14937835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4651375"/>
            <a:ext cx="7878763" cy="2124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69405A-9FDE-C8DE-E06D-D33F6B85A7B6}"/>
              </a:ext>
            </a:extLst>
          </p:cNvPr>
          <p:cNvSpPr/>
          <p:nvPr/>
        </p:nvSpPr>
        <p:spPr>
          <a:xfrm>
            <a:off x="3203848" y="1776099"/>
            <a:ext cx="576064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9400" y="1260475"/>
            <a:ext cx="8424863" cy="161131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9400" y="3311525"/>
            <a:ext cx="8424863" cy="196056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27653" name="图片 3" descr="upload_post_object_v2_34979180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1279524"/>
            <a:ext cx="8386763" cy="1573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4" name="图片 6" descr="upload_post_object_v2_38358507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484562"/>
            <a:ext cx="8323263" cy="1614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3-0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55" y="1895475"/>
            <a:ext cx="6435090" cy="414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4932045" y="2747010"/>
            <a:ext cx="3747135" cy="742950"/>
            <a:chOff x="7847" y="4794"/>
            <a:chExt cx="5901" cy="1170"/>
          </a:xfrm>
        </p:grpSpPr>
        <p:cxnSp>
          <p:nvCxnSpPr>
            <p:cNvPr id="2" name="直接箭头连接符 1"/>
            <p:cNvCxnSpPr/>
            <p:nvPr>
              <p:custDataLst>
                <p:tags r:id="rId3"/>
              </p:custDataLst>
            </p:nvPr>
          </p:nvCxnSpPr>
          <p:spPr>
            <a:xfrm flipV="1">
              <a:off x="8345" y="5037"/>
              <a:ext cx="2913" cy="324"/>
            </a:xfrm>
            <a:prstGeom prst="straightConnector1">
              <a:avLst/>
            </a:prstGeom>
            <a:ln w="38100" cap="flat">
              <a:solidFill>
                <a:srgbClr val="C00000"/>
              </a:solidFill>
              <a:miter lim="800000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>
              <p:custDataLst>
                <p:tags r:id="rId4"/>
              </p:custDataLst>
            </p:nvPr>
          </p:nvSpPr>
          <p:spPr>
            <a:xfrm>
              <a:off x="11237" y="4794"/>
              <a:ext cx="251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转义字节</a:t>
              </a: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7847" y="5301"/>
              <a:ext cx="663" cy="663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362" name="Rectangle 2"/>
          <p:cNvSpPr>
            <a:spLocks noGrp="1" noChangeArrowheads="1"/>
          </p:cNvSpPr>
          <p:nvPr>
            <p:custDataLst>
              <p:tags r:id="rId2"/>
            </p:custDataLst>
          </p:nvPr>
        </p:nvSpPr>
        <p:spPr>
          <a:xfrm>
            <a:off x="2915920" y="260350"/>
            <a:ext cx="3842385" cy="619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Byte Stuffing</a:t>
            </a:r>
            <a:r>
              <a:rPr lang="en-US" altLang="zh-CN">
                <a:latin typeface="Verdana" panose="020B0604030504040204" pitchFamily="34" charset="0"/>
                <a:ea typeface="黑体" panose="02010609060101010101" pitchFamily="49" charset="-122"/>
              </a:rPr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4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2738" y="1260475"/>
            <a:ext cx="8335963" cy="156051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57175" y="3498850"/>
            <a:ext cx="8335963" cy="160020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28679" name="图片 6" descr="upload_post_object_v2_10784700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3656013"/>
            <a:ext cx="8220075" cy="1443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3230" y="1412875"/>
            <a:ext cx="8089900" cy="635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3620" y="204025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字节填充算法最大开销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110185-0180-A7B3-B6E3-87E32CAD6E8C}"/>
              </a:ext>
            </a:extLst>
          </p:cNvPr>
          <p:cNvSpPr/>
          <p:nvPr/>
        </p:nvSpPr>
        <p:spPr>
          <a:xfrm>
            <a:off x="3779912" y="1529626"/>
            <a:ext cx="1224136" cy="3151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98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5"/>
            <a:ext cx="8224838" cy="182086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381375"/>
            <a:ext cx="8224838" cy="277018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582" y="3750806"/>
            <a:ext cx="818515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可能。假定原来的正文包含位序列</a:t>
            </a:r>
            <a:r>
              <a:rPr lang="en-US" altLang="zh-CN" dirty="0">
                <a:sym typeface="+mn-ea"/>
              </a:rPr>
              <a:t>01111110</a:t>
            </a:r>
            <a:r>
              <a:rPr lang="zh-CN" altLang="en-US" dirty="0">
                <a:sym typeface="+mn-ea"/>
              </a:rPr>
              <a:t>作为数据。位填充之后，这个序列将变成</a:t>
            </a:r>
            <a:r>
              <a:rPr lang="en-US" altLang="zh-CN" dirty="0">
                <a:sym typeface="+mn-ea"/>
              </a:rPr>
              <a:t>01111010</a:t>
            </a:r>
            <a:r>
              <a:rPr lang="zh-CN" altLang="en-US" dirty="0">
                <a:sym typeface="+mn-ea"/>
              </a:rPr>
              <a:t>。如果由于传输错误第二个翻转了，收到的位串又变成01111110，被接收方看成是帧尾。</a:t>
            </a:r>
            <a:endParaRPr lang="zh-CN" altLang="en-US" dirty="0">
              <a:latin typeface="Arial" panose="020B0604020202090204" pitchFamily="34" charset="0"/>
              <a:ea typeface="宋体" pitchFamily="2" charset="-122"/>
            </a:endParaRPr>
          </a:p>
          <a:p>
            <a:r>
              <a:rPr lang="zh-CN" altLang="en-US" dirty="0">
                <a:sym typeface="+mn-ea"/>
              </a:rPr>
              <a:t>然后接收方在该串的前面寻找检验和，并对它进行验证。如果检验和是</a:t>
            </a:r>
            <a:r>
              <a:rPr lang="en-US" altLang="zh-CN" dirty="0">
                <a:sym typeface="+mn-ea"/>
              </a:rPr>
              <a:t>16</a:t>
            </a:r>
            <a:r>
              <a:rPr lang="zh-CN" altLang="en-US" dirty="0">
                <a:sym typeface="+mn-ea"/>
              </a:rPr>
              <a:t>位，那么被错误的看成是检验和的</a:t>
            </a:r>
            <a:r>
              <a:rPr lang="en-US" altLang="zh-CN" dirty="0">
                <a:sym typeface="+mn-ea"/>
              </a:rPr>
              <a:t>16</a:t>
            </a:r>
            <a:r>
              <a:rPr lang="zh-CN" altLang="en-US" dirty="0">
                <a:sym typeface="+mn-ea"/>
              </a:rPr>
              <a:t>位的内容碰巧经验证后仍然正确的概率是</a:t>
            </a:r>
            <a:r>
              <a:rPr lang="en-US" altLang="zh-CN" dirty="0">
                <a:sym typeface="+mn-ea"/>
              </a:rPr>
              <a:t>1/2</a:t>
            </a:r>
            <a:r>
              <a:rPr lang="en-US" altLang="zh-CN" baseline="30000" dirty="0">
                <a:sym typeface="+mn-ea"/>
              </a:rPr>
              <a:t>16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latin typeface="Arial" panose="020B0604020202090204" pitchFamily="34" charset="0"/>
              <a:ea typeface="宋体" pitchFamily="2" charset="-122"/>
            </a:endParaRPr>
          </a:p>
          <a:p>
            <a:r>
              <a:rPr lang="zh-CN" altLang="en-US" dirty="0">
                <a:sym typeface="+mn-ea"/>
              </a:rPr>
              <a:t>如果这种概率的条件成立了，就会导致不正确的帧被接收。显然，检验和段越长，传输错误不被发现的概率会越低，但该概率永远不等于零。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862B30-692D-391A-571D-82ABF397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744348"/>
            <a:ext cx="8185150" cy="98478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2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93688" y="1101725"/>
            <a:ext cx="8262938" cy="197326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12738" y="3508375"/>
            <a:ext cx="8264525" cy="135731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0725" name="图片 2" descr="upload_post_object_v2_38225579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1147763"/>
            <a:ext cx="8116887" cy="1882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6" name="图片 3" descr="upload_post_object_v2_13309750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3721100"/>
            <a:ext cx="7877175" cy="790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DF5842-CD0B-D1C6-209D-0BD42B508F90}"/>
              </a:ext>
            </a:extLst>
          </p:cNvPr>
          <p:cNvSpPr/>
          <p:nvPr/>
        </p:nvSpPr>
        <p:spPr>
          <a:xfrm>
            <a:off x="5940152" y="1556792"/>
            <a:ext cx="180020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306C6A-8EF5-3A86-DE1B-FAFA4EB63EB1}"/>
              </a:ext>
            </a:extLst>
          </p:cNvPr>
          <p:cNvSpPr/>
          <p:nvPr/>
        </p:nvSpPr>
        <p:spPr>
          <a:xfrm>
            <a:off x="3275856" y="1844824"/>
            <a:ext cx="1584176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550199-9482-0320-37D9-36DB786A17F5}"/>
              </a:ext>
            </a:extLst>
          </p:cNvPr>
          <p:cNvSpPr txBox="1"/>
          <p:nvPr/>
        </p:nvSpPr>
        <p:spPr>
          <a:xfrm>
            <a:off x="827584" y="4929743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能检查出</a:t>
            </a:r>
            <a:r>
              <a:rPr kumimoji="1" lang="en-US" altLang="zh-CN" dirty="0"/>
              <a:t>1bit</a:t>
            </a:r>
            <a:r>
              <a:rPr kumimoji="1" lang="zh-CN" altLang="en-US" dirty="0"/>
              <a:t>错误，但是无法纠正</a:t>
            </a:r>
            <a:r>
              <a:rPr kumimoji="1" lang="en-US" altLang="zh-CN" dirty="0"/>
              <a:t>1bit</a:t>
            </a:r>
            <a:r>
              <a:rPr kumimoji="1" lang="zh-CN" altLang="en-US" dirty="0"/>
              <a:t>错误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856984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Hamming Distance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（海明距离）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4042" y="1412776"/>
            <a:ext cx="7976235" cy="5245100"/>
          </a:xfrm>
        </p:spPr>
        <p:txBody>
          <a:bodyPr/>
          <a:lstStyle/>
          <a:p>
            <a:pPr fontAlgn="auto">
              <a:lnSpc>
                <a:spcPct val="100000"/>
              </a:lnSpc>
              <a:spcBef>
                <a:spcPts val="1200"/>
              </a:spcBef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Hamming distance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：两个码字之间不同对应比特的数目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fontAlgn="auto">
              <a:lnSpc>
                <a:spcPct val="10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例：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0000000000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与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0000011111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的海明距离为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5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fontAlgn="auto">
              <a:lnSpc>
                <a:spcPct val="10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如果两个码字的海明距离为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，则需要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个单比特错就可以把一个码字转换成另一个码字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fontAlgn="auto">
              <a:lnSpc>
                <a:spcPct val="10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为了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检查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出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个错（比特错），需要使用海明距离为 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d+1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的编码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fontAlgn="auto">
              <a:lnSpc>
                <a:spcPct val="10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为了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纠正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个错（比特错），需要使用海明距离为 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2d+1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的编码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6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5"/>
            <a:ext cx="8264525" cy="150971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12738" y="3017838"/>
            <a:ext cx="8224838" cy="343852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1749" name="图片 2" descr="upload_post_object_v2_3818046319"/>
          <p:cNvPicPr>
            <a:picLocks noChangeAspect="1"/>
          </p:cNvPicPr>
          <p:nvPr/>
        </p:nvPicPr>
        <p:blipFill>
          <a:blip r:embed="rId2"/>
          <a:srcRect r="-861" b="25282"/>
          <a:stretch>
            <a:fillRect/>
          </a:stretch>
        </p:blipFill>
        <p:spPr>
          <a:xfrm>
            <a:off x="298450" y="1524000"/>
            <a:ext cx="8213725" cy="982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0" name="图片 3" descr="upload_post_object_v2_1521174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3127375"/>
            <a:ext cx="8047038" cy="3203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226963-CE9C-4A18-D6C0-682D1BA8EA8B}"/>
              </a:ext>
            </a:extLst>
          </p:cNvPr>
          <p:cNvSpPr/>
          <p:nvPr/>
        </p:nvSpPr>
        <p:spPr>
          <a:xfrm>
            <a:off x="7020272" y="1527721"/>
            <a:ext cx="1152128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F8455F-AEC6-FEE4-D4E2-B0EDB2B61F94}"/>
              </a:ext>
            </a:extLst>
          </p:cNvPr>
          <p:cNvSpPr txBox="1"/>
          <p:nvPr/>
        </p:nvSpPr>
        <p:spPr>
          <a:xfrm>
            <a:off x="5220072" y="4409162"/>
            <a:ext cx="3258070" cy="1754326"/>
          </a:xfrm>
          <a:prstGeom prst="rect">
            <a:avLst/>
          </a:prstGeom>
          <a:noFill/>
          <a:ln>
            <a:solidFill>
              <a:srgbClr val="003399"/>
            </a:solidFill>
          </a:ln>
        </p:spPr>
        <p:txBody>
          <a:bodyPr wrap="square" rtlCol="0" anchor="t">
            <a:spAutoFit/>
          </a:bodyPr>
          <a:lstStyle/>
          <a:p>
            <a:pPr eaLnBrk="1" hangingPunct="1"/>
            <a:r>
              <a:rPr kumimoji="1" lang="en-US" altLang="zh-CN" sz="2000" b="1" dirty="0">
                <a:sym typeface="Wingdings" panose="05000000000000000000" pitchFamily="2" charset="2"/>
              </a:rPr>
              <a:t>The number of check bits needed to </a:t>
            </a:r>
            <a:r>
              <a:rPr kumimoji="1" lang="en-US" altLang="zh-CN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correct</a:t>
            </a:r>
            <a:r>
              <a:rPr kumimoji="1" lang="en-US" altLang="zh-CN" sz="2000" b="1" dirty="0">
                <a:sym typeface="Wingdings" panose="05000000000000000000" pitchFamily="2" charset="2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single</a:t>
            </a:r>
            <a:r>
              <a:rPr kumimoji="1" lang="en-US" altLang="zh-CN" sz="2000" b="1" dirty="0">
                <a:sym typeface="Wingdings" panose="05000000000000000000" pitchFamily="2" charset="2"/>
              </a:rPr>
              <a:t> errors</a:t>
            </a:r>
            <a:r>
              <a:rPr kumimoji="1" lang="en-US" altLang="zh-CN" sz="2000" dirty="0">
                <a:sym typeface="Wingdings" panose="05000000000000000000" pitchFamily="2" charset="2"/>
              </a:rPr>
              <a:t>:</a:t>
            </a:r>
            <a:endParaRPr kumimoji="1" lang="en-US" altLang="zh-CN" sz="2000" dirty="0">
              <a:solidFill>
                <a:srgbClr val="333399"/>
              </a:solidFill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CN" sz="2800" dirty="0">
                <a:solidFill>
                  <a:srgbClr val="C00000"/>
                </a:solidFill>
                <a:sym typeface="Wingdings" panose="05000000000000000000" pitchFamily="2" charset="2"/>
              </a:rPr>
              <a:t>m+r+1≤ 2</a:t>
            </a:r>
            <a:r>
              <a:rPr kumimoji="1" lang="en-US" altLang="zh-CN" sz="2800" baseline="30000" dirty="0">
                <a:solidFill>
                  <a:srgbClr val="C00000"/>
                </a:solidFill>
                <a:sym typeface="Wingdings" panose="05000000000000000000" pitchFamily="2" charset="2"/>
              </a:rPr>
              <a:t>r</a:t>
            </a:r>
            <a:r>
              <a:rPr kumimoji="1" lang="en-US" altLang="zh-CN" sz="2800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sz="2800" dirty="0">
                <a:sym typeface="Wingdings" panose="05000000000000000000" pitchFamily="2" charset="2"/>
              </a:rPr>
              <a:t>  </a:t>
            </a:r>
            <a:r>
              <a:rPr kumimoji="1" lang="en-US" altLang="zh-CN" sz="1600" dirty="0">
                <a:sym typeface="Wingdings" panose="05000000000000000000" pitchFamily="2" charset="2"/>
              </a:rPr>
              <a:t>          </a:t>
            </a:r>
          </a:p>
          <a:p>
            <a:pPr eaLnBrk="1" hangingPunct="1"/>
            <a:r>
              <a:rPr kumimoji="1" lang="en-US" altLang="zh-CN" sz="2000" dirty="0">
                <a:latin typeface="Times New Roman Regular" panose="02020603050405020304" charset="0"/>
                <a:cs typeface="Times New Roman Regular" panose="02020603050405020304" charset="0"/>
                <a:sym typeface="Wingdings" panose="05000000000000000000" pitchFamily="2" charset="2"/>
              </a:rPr>
              <a:t>m: message bits, </a:t>
            </a:r>
            <a:r>
              <a:rPr kumimoji="1" lang="en-US" altLang="zh-CN" sz="2000" dirty="0" err="1">
                <a:latin typeface="Times New Roman Regular" panose="02020603050405020304" charset="0"/>
                <a:cs typeface="Times New Roman Regular" panose="02020603050405020304" charset="0"/>
                <a:sym typeface="Wingdings" panose="05000000000000000000" pitchFamily="2" charset="2"/>
              </a:rPr>
              <a:t>r:check</a:t>
            </a:r>
            <a:r>
              <a:rPr kumimoji="1" lang="en-US" altLang="zh-CN" sz="2000" dirty="0">
                <a:latin typeface="Times New Roman Regular" panose="02020603050405020304" charset="0"/>
                <a:cs typeface="Times New Roman Regular" panose="02020603050405020304" charset="0"/>
                <a:sym typeface="Wingdings" panose="05000000000000000000" pitchFamily="2" charset="2"/>
              </a:rPr>
              <a:t> bits</a:t>
            </a:r>
            <a:endParaRPr lang="en-US" altLang="zh-CN" dirty="0">
              <a:solidFill>
                <a:srgbClr val="C0000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AD65B9-DA29-D00B-76CE-056D8A91925A}"/>
              </a:ext>
            </a:extLst>
          </p:cNvPr>
          <p:cNvSpPr txBox="1"/>
          <p:nvPr/>
        </p:nvSpPr>
        <p:spPr>
          <a:xfrm>
            <a:off x="5308414" y="32131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个校验位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idx="1"/>
          </p:nvPr>
        </p:nvSpPr>
        <p:spPr>
          <a:xfrm>
            <a:off x="249555" y="1066165"/>
            <a:ext cx="8832850" cy="52451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ea typeface="黑体" panose="02010609060101010101" pitchFamily="49" charset="-122"/>
              </a:rPr>
              <a:t>The bits of the </a:t>
            </a:r>
            <a:r>
              <a:rPr lang="en-US" altLang="zh-CN" sz="2400" dirty="0" err="1">
                <a:ea typeface="黑体" panose="02010609060101010101" pitchFamily="49" charset="-122"/>
              </a:rPr>
              <a:t>codeword</a:t>
            </a:r>
            <a:r>
              <a:rPr lang="en-US" altLang="zh-CN" sz="2400" dirty="0">
                <a:ea typeface="黑体" panose="02010609060101010101" pitchFamily="49" charset="-122"/>
              </a:rPr>
              <a:t> are numbered, start with</a:t>
            </a:r>
            <a:r>
              <a:rPr lang="en-US" altLang="zh-CN" sz="2400" dirty="0">
                <a:solidFill>
                  <a:srgbClr val="C00000"/>
                </a:solidFill>
                <a:ea typeface="黑体" panose="02010609060101010101" pitchFamily="49" charset="-122"/>
              </a:rPr>
              <a:t> 1 </a:t>
            </a:r>
            <a:r>
              <a:rPr lang="en-US" altLang="zh-CN" sz="2400" dirty="0">
                <a:ea typeface="黑体" panose="02010609060101010101" pitchFamily="49" charset="-122"/>
              </a:rPr>
              <a:t>at left end.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黑体" panose="02010609060101010101" pitchFamily="49" charset="-122"/>
              </a:rPr>
              <a:t>The bits that are </a:t>
            </a:r>
            <a:r>
              <a:rPr lang="en-US" altLang="zh-CN" sz="2400" dirty="0">
                <a:solidFill>
                  <a:srgbClr val="C00000"/>
                </a:solidFill>
                <a:ea typeface="黑体" panose="02010609060101010101" pitchFamily="49" charset="-122"/>
              </a:rPr>
              <a:t>powers of 2</a:t>
            </a:r>
            <a:r>
              <a:rPr lang="en-US" altLang="zh-CN" sz="2400" dirty="0">
                <a:ea typeface="黑体" panose="02010609060101010101" pitchFamily="49" charset="-122"/>
              </a:rPr>
              <a:t> (1, 2, 4, 8, 16, etc.) are </a:t>
            </a:r>
            <a:r>
              <a:rPr lang="en-US" altLang="zh-CN" sz="2400" dirty="0">
                <a:solidFill>
                  <a:srgbClr val="C00000"/>
                </a:solidFill>
                <a:ea typeface="黑体" panose="02010609060101010101" pitchFamily="49" charset="-122"/>
              </a:rPr>
              <a:t>check bits</a:t>
            </a:r>
            <a:r>
              <a:rPr lang="en-US" altLang="zh-CN" sz="2400" dirty="0">
                <a:ea typeface="黑体" panose="02010609060101010101" pitchFamily="49" charset="-122"/>
              </a:rPr>
              <a:t>. Each check bit forces the parity of some collection of bits, including itself, to be </a:t>
            </a:r>
            <a:r>
              <a:rPr lang="en-US" altLang="zh-CN" sz="2400" dirty="0">
                <a:solidFill>
                  <a:srgbClr val="C00000"/>
                </a:solidFill>
                <a:ea typeface="黑体" panose="02010609060101010101" pitchFamily="49" charset="-122"/>
              </a:rPr>
              <a:t>even (or odd)</a:t>
            </a:r>
            <a:r>
              <a:rPr lang="en-US" altLang="zh-CN" sz="2400" dirty="0">
                <a:ea typeface="黑体" panose="02010609060101010101" pitchFamily="49" charset="-122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黑体" panose="02010609060101010101" pitchFamily="49" charset="-122"/>
                <a:sym typeface="+mn-ea"/>
              </a:rPr>
              <a:t>The rest (3, 5, 6, 7, 9, etc.) are filled up with the data bits.</a:t>
            </a:r>
            <a:endParaRPr lang="en-US" altLang="zh-CN" sz="2400" dirty="0"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zh-CN" sz="2400" dirty="0">
              <a:ea typeface="黑体" panose="02010609060101010101" pitchFamily="49" charset="-122"/>
            </a:endParaRP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43000"/>
          </a:xfrm>
          <a:noFill/>
        </p:spPr>
        <p:txBody>
          <a:bodyPr>
            <a:normAutofit/>
          </a:bodyPr>
          <a:lstStyle/>
          <a:p>
            <a:r>
              <a:rPr lang="en-US" altLang="zh-CN">
                <a:ea typeface="宋体" pitchFamily="2" charset="-122"/>
              </a:rPr>
              <a:t>Hamming code (1)</a:t>
            </a:r>
            <a:endParaRPr kumimoji="1" lang="en-US" altLang="zh-CN" sz="1500" b="1" baseline="-25000">
              <a:latin typeface="Verdana" panose="020B0604030504040204" pitchFamily="34" charset="0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87470" y="6035675"/>
            <a:ext cx="2579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 Regular" panose="02020603050405020304" charset="0"/>
              </a:rPr>
              <a:t>check bits</a:t>
            </a:r>
          </a:p>
        </p:txBody>
      </p:sp>
      <p:sp>
        <p:nvSpPr>
          <p:cNvPr id="6" name="矩形 5"/>
          <p:cNvSpPr/>
          <p:nvPr/>
        </p:nvSpPr>
        <p:spPr>
          <a:xfrm>
            <a:off x="1148715" y="492315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1798955" y="492315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452370" y="492315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105785" y="492315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3756025" y="492315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4403725" y="492315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5053965" y="492315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5701665" y="492315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353810" y="492315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005955" y="492315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7658100" y="492315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68095" y="4483100"/>
            <a:ext cx="43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1938020" y="4485640"/>
            <a:ext cx="43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2600325" y="4485640"/>
            <a:ext cx="436880" cy="460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3241040" y="4485640"/>
            <a:ext cx="436880" cy="460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3910330" y="4485640"/>
            <a:ext cx="436880" cy="460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</a:p>
        </p:txBody>
      </p:sp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4549140" y="4485640"/>
            <a:ext cx="436880" cy="460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>
            <a:off x="5182235" y="4485640"/>
            <a:ext cx="436880" cy="460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</a:p>
        </p:txBody>
      </p:sp>
      <p:sp>
        <p:nvSpPr>
          <p:cNvPr id="26" name="文本框 25"/>
          <p:cNvSpPr txBox="1"/>
          <p:nvPr>
            <p:custDataLst>
              <p:tags r:id="rId17"/>
            </p:custDataLst>
          </p:nvPr>
        </p:nvSpPr>
        <p:spPr>
          <a:xfrm>
            <a:off x="5823585" y="4485640"/>
            <a:ext cx="436880" cy="460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6497955" y="4485640"/>
            <a:ext cx="436880" cy="460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</a:p>
        </p:txBody>
      </p:sp>
      <p:sp>
        <p:nvSpPr>
          <p:cNvPr id="28" name="文本框 27"/>
          <p:cNvSpPr txBox="1"/>
          <p:nvPr>
            <p:custDataLst>
              <p:tags r:id="rId19"/>
            </p:custDataLst>
          </p:nvPr>
        </p:nvSpPr>
        <p:spPr>
          <a:xfrm>
            <a:off x="7057390" y="4485640"/>
            <a:ext cx="650240" cy="460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</a:p>
        </p:txBody>
      </p:sp>
      <p:sp>
        <p:nvSpPr>
          <p:cNvPr id="29" name="文本框 28"/>
          <p:cNvSpPr txBox="1"/>
          <p:nvPr>
            <p:custDataLst>
              <p:tags r:id="rId20"/>
            </p:custDataLst>
          </p:nvPr>
        </p:nvSpPr>
        <p:spPr>
          <a:xfrm>
            <a:off x="7684770" y="4483100"/>
            <a:ext cx="752475" cy="460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248410" y="492315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33" name="文本框 32"/>
          <p:cNvSpPr txBox="1"/>
          <p:nvPr>
            <p:custDataLst>
              <p:tags r:id="rId21"/>
            </p:custDataLst>
          </p:nvPr>
        </p:nvSpPr>
        <p:spPr>
          <a:xfrm>
            <a:off x="1911350" y="491553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</a:p>
        </p:txBody>
      </p:sp>
      <p:sp>
        <p:nvSpPr>
          <p:cNvPr id="34" name="文本框 33"/>
          <p:cNvSpPr txBox="1"/>
          <p:nvPr>
            <p:custDataLst>
              <p:tags r:id="rId22"/>
            </p:custDataLst>
          </p:nvPr>
        </p:nvSpPr>
        <p:spPr>
          <a:xfrm>
            <a:off x="3230245" y="491553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35" name="文本框 34"/>
          <p:cNvSpPr txBox="1"/>
          <p:nvPr>
            <p:custDataLst>
              <p:tags r:id="rId23"/>
            </p:custDataLst>
          </p:nvPr>
        </p:nvSpPr>
        <p:spPr>
          <a:xfrm>
            <a:off x="5808980" y="491490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</a:p>
        </p:txBody>
      </p:sp>
      <p:sp>
        <p:nvSpPr>
          <p:cNvPr id="36" name="文本框 35"/>
          <p:cNvSpPr txBox="1"/>
          <p:nvPr>
            <p:custDataLst>
              <p:tags r:id="rId24"/>
            </p:custDataLst>
          </p:nvPr>
        </p:nvSpPr>
        <p:spPr>
          <a:xfrm>
            <a:off x="2574290" y="493903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37" name="文本框 36"/>
          <p:cNvSpPr txBox="1"/>
          <p:nvPr>
            <p:custDataLst>
              <p:tags r:id="rId25"/>
            </p:custDataLst>
          </p:nvPr>
        </p:nvSpPr>
        <p:spPr>
          <a:xfrm>
            <a:off x="3887470" y="491490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38" name="文本框 37"/>
          <p:cNvSpPr txBox="1"/>
          <p:nvPr>
            <p:custDataLst>
              <p:tags r:id="rId26"/>
            </p:custDataLst>
          </p:nvPr>
        </p:nvSpPr>
        <p:spPr>
          <a:xfrm>
            <a:off x="4527550" y="492315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39" name="文本框 38"/>
          <p:cNvSpPr txBox="1"/>
          <p:nvPr>
            <p:custDataLst>
              <p:tags r:id="rId27"/>
            </p:custDataLst>
          </p:nvPr>
        </p:nvSpPr>
        <p:spPr>
          <a:xfrm>
            <a:off x="5161280" y="493395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40" name="文本框 39"/>
          <p:cNvSpPr txBox="1"/>
          <p:nvPr>
            <p:custDataLst>
              <p:tags r:id="rId28"/>
            </p:custDataLst>
          </p:nvPr>
        </p:nvSpPr>
        <p:spPr>
          <a:xfrm>
            <a:off x="6468110" y="492315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41" name="文本框 40"/>
          <p:cNvSpPr txBox="1"/>
          <p:nvPr>
            <p:custDataLst>
              <p:tags r:id="rId29"/>
            </p:custDataLst>
          </p:nvPr>
        </p:nvSpPr>
        <p:spPr>
          <a:xfrm>
            <a:off x="7123430" y="492442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42" name="文本框 41"/>
          <p:cNvSpPr txBox="1"/>
          <p:nvPr>
            <p:custDataLst>
              <p:tags r:id="rId30"/>
            </p:custDataLst>
          </p:nvPr>
        </p:nvSpPr>
        <p:spPr>
          <a:xfrm>
            <a:off x="7786370" y="492315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cxnSp>
        <p:nvCxnSpPr>
          <p:cNvPr id="43" name="直接箭头连接符 42"/>
          <p:cNvCxnSpPr/>
          <p:nvPr/>
        </p:nvCxnSpPr>
        <p:spPr>
          <a:xfrm flipH="1" flipV="1">
            <a:off x="1557020" y="5609590"/>
            <a:ext cx="2857500" cy="472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>
            <p:custDataLst>
              <p:tags r:id="rId31"/>
            </p:custDataLst>
          </p:nvPr>
        </p:nvCxnSpPr>
        <p:spPr>
          <a:xfrm flipH="1" flipV="1">
            <a:off x="2159635" y="5555615"/>
            <a:ext cx="2602865" cy="489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>
            <p:custDataLst>
              <p:tags r:id="rId32"/>
            </p:custDataLst>
          </p:nvPr>
        </p:nvCxnSpPr>
        <p:spPr>
          <a:xfrm flipH="1" flipV="1">
            <a:off x="3434080" y="5555615"/>
            <a:ext cx="1511935" cy="4800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5" idx="0"/>
          </p:cNvCxnSpPr>
          <p:nvPr>
            <p:custDataLst>
              <p:tags r:id="rId33"/>
            </p:custDataLst>
          </p:nvPr>
        </p:nvCxnSpPr>
        <p:spPr>
          <a:xfrm flipV="1">
            <a:off x="5177155" y="5568950"/>
            <a:ext cx="730250" cy="466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>
          <a:xfrm>
            <a:off x="467360" y="-317"/>
            <a:ext cx="8229600" cy="1143000"/>
          </a:xfrm>
          <a:noFill/>
        </p:spPr>
        <p:txBody>
          <a:bodyPr>
            <a:normAutofit/>
          </a:bodyPr>
          <a:lstStyle/>
          <a:p>
            <a:r>
              <a:rPr lang="en-US" altLang="zh-CN">
                <a:ea typeface="宋体" pitchFamily="2" charset="-122"/>
              </a:rPr>
              <a:t>Hamming code (2)</a:t>
            </a:r>
            <a:endParaRPr kumimoji="1" lang="zh-CN" altLang="en-US" sz="1500" b="1" baseline="-25000">
              <a:latin typeface="Verdana" panose="020B0604030504040204" pitchFamily="34" charset="0"/>
              <a:ea typeface="宋体" pitchFamily="2" charset="-122"/>
              <a:sym typeface="Wingdings" panose="05000000000000000000" pitchFamily="2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04925" y="1113155"/>
            <a:ext cx="555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r1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对第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进行偶校验</a:t>
            </a: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10755" y="1263650"/>
            <a:ext cx="1795145" cy="145478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分解为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的幂之和决定对哪些数据位校验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= 2+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 = 4 +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 = 4 + 2 +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 = 8 +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 = 8 + 2 +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7463155" y="4639945"/>
            <a:ext cx="1537335" cy="64579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 =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</a:t>
            </a: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 =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+ 2</a:t>
            </a: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 =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+ 2 + 1</a:t>
            </a: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575435" y="4039870"/>
            <a:ext cx="3714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r4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对第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进行偶校验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21285" y="1821180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771525" y="182118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1424940" y="18211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2078355" y="182118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2728595" y="18211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3376295" y="18211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4026535" y="18211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4674235" y="182118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5326380" y="18211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5978525" y="18211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>
            <a:off x="6630670" y="18211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1652905" y="148145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3</a:t>
            </a:r>
          </a:p>
        </p:txBody>
      </p:sp>
      <p:sp>
        <p:nvSpPr>
          <p:cNvPr id="29" name="文本框 28"/>
          <p:cNvSpPr txBox="1"/>
          <p:nvPr>
            <p:custDataLst>
              <p:tags r:id="rId16"/>
            </p:custDataLst>
          </p:nvPr>
        </p:nvSpPr>
        <p:spPr>
          <a:xfrm>
            <a:off x="2962910" y="148145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5</a:t>
            </a:r>
          </a:p>
        </p:txBody>
      </p:sp>
      <p:sp>
        <p:nvSpPr>
          <p:cNvPr id="31" name="文本框 30"/>
          <p:cNvSpPr txBox="1"/>
          <p:nvPr>
            <p:custDataLst>
              <p:tags r:id="rId17"/>
            </p:custDataLst>
          </p:nvPr>
        </p:nvSpPr>
        <p:spPr>
          <a:xfrm>
            <a:off x="4234815" y="148145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7</a:t>
            </a:r>
          </a:p>
        </p:txBody>
      </p:sp>
      <p:sp>
        <p:nvSpPr>
          <p:cNvPr id="33" name="文本框 32"/>
          <p:cNvSpPr txBox="1"/>
          <p:nvPr>
            <p:custDataLst>
              <p:tags r:id="rId18"/>
            </p:custDataLst>
          </p:nvPr>
        </p:nvSpPr>
        <p:spPr>
          <a:xfrm>
            <a:off x="5550535" y="148145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9</a:t>
            </a:r>
          </a:p>
        </p:txBody>
      </p:sp>
      <p:sp>
        <p:nvSpPr>
          <p:cNvPr id="35" name="文本框 34"/>
          <p:cNvSpPr txBox="1"/>
          <p:nvPr>
            <p:custDataLst>
              <p:tags r:id="rId19"/>
            </p:custDataLst>
          </p:nvPr>
        </p:nvSpPr>
        <p:spPr>
          <a:xfrm>
            <a:off x="6737350" y="1478915"/>
            <a:ext cx="75247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11</a:t>
            </a:r>
          </a:p>
        </p:txBody>
      </p:sp>
      <p:sp>
        <p:nvSpPr>
          <p:cNvPr id="36" name="文本框 35"/>
          <p:cNvSpPr txBox="1"/>
          <p:nvPr>
            <p:custDataLst>
              <p:tags r:id="rId20"/>
            </p:custDataLst>
          </p:nvPr>
        </p:nvSpPr>
        <p:spPr>
          <a:xfrm>
            <a:off x="220980" y="182118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37" name="文本框 36"/>
          <p:cNvSpPr txBox="1"/>
          <p:nvPr>
            <p:custDataLst>
              <p:tags r:id="rId21"/>
            </p:custDataLst>
          </p:nvPr>
        </p:nvSpPr>
        <p:spPr>
          <a:xfrm>
            <a:off x="883920" y="181356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</a:p>
        </p:txBody>
      </p:sp>
      <p:sp>
        <p:nvSpPr>
          <p:cNvPr id="38" name="文本框 37"/>
          <p:cNvSpPr txBox="1"/>
          <p:nvPr>
            <p:custDataLst>
              <p:tags r:id="rId22"/>
            </p:custDataLst>
          </p:nvPr>
        </p:nvSpPr>
        <p:spPr>
          <a:xfrm>
            <a:off x="2202815" y="181356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39" name="文本框 38"/>
          <p:cNvSpPr txBox="1"/>
          <p:nvPr>
            <p:custDataLst>
              <p:tags r:id="rId23"/>
            </p:custDataLst>
          </p:nvPr>
        </p:nvSpPr>
        <p:spPr>
          <a:xfrm>
            <a:off x="4781550" y="181292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</a:p>
        </p:txBody>
      </p:sp>
      <p:sp>
        <p:nvSpPr>
          <p:cNvPr id="40" name="文本框 39"/>
          <p:cNvSpPr txBox="1"/>
          <p:nvPr>
            <p:custDataLst>
              <p:tags r:id="rId24"/>
            </p:custDataLst>
          </p:nvPr>
        </p:nvSpPr>
        <p:spPr>
          <a:xfrm>
            <a:off x="1546860" y="183705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41" name="文本框 40"/>
          <p:cNvSpPr txBox="1"/>
          <p:nvPr>
            <p:custDataLst>
              <p:tags r:id="rId25"/>
            </p:custDataLst>
          </p:nvPr>
        </p:nvSpPr>
        <p:spPr>
          <a:xfrm>
            <a:off x="2860040" y="181292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42" name="文本框 41"/>
          <p:cNvSpPr txBox="1"/>
          <p:nvPr>
            <p:custDataLst>
              <p:tags r:id="rId26"/>
            </p:custDataLst>
          </p:nvPr>
        </p:nvSpPr>
        <p:spPr>
          <a:xfrm>
            <a:off x="3500120" y="182118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43" name="文本框 42"/>
          <p:cNvSpPr txBox="1"/>
          <p:nvPr>
            <p:custDataLst>
              <p:tags r:id="rId27"/>
            </p:custDataLst>
          </p:nvPr>
        </p:nvSpPr>
        <p:spPr>
          <a:xfrm>
            <a:off x="4133850" y="183197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44" name="文本框 43"/>
          <p:cNvSpPr txBox="1"/>
          <p:nvPr>
            <p:custDataLst>
              <p:tags r:id="rId28"/>
            </p:custDataLst>
          </p:nvPr>
        </p:nvSpPr>
        <p:spPr>
          <a:xfrm>
            <a:off x="5440680" y="182118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45" name="文本框 44"/>
          <p:cNvSpPr txBox="1"/>
          <p:nvPr>
            <p:custDataLst>
              <p:tags r:id="rId29"/>
            </p:custDataLst>
          </p:nvPr>
        </p:nvSpPr>
        <p:spPr>
          <a:xfrm>
            <a:off x="6096000" y="182245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46" name="文本框 45"/>
          <p:cNvSpPr txBox="1"/>
          <p:nvPr>
            <p:custDataLst>
              <p:tags r:id="rId30"/>
            </p:custDataLst>
          </p:nvPr>
        </p:nvSpPr>
        <p:spPr>
          <a:xfrm>
            <a:off x="6758940" y="182118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47" name="矩形 46"/>
          <p:cNvSpPr/>
          <p:nvPr>
            <p:custDataLst>
              <p:tags r:id="rId31"/>
            </p:custDataLst>
          </p:nvPr>
        </p:nvSpPr>
        <p:spPr>
          <a:xfrm>
            <a:off x="70485" y="324612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>
            <p:custDataLst>
              <p:tags r:id="rId32"/>
            </p:custDataLst>
          </p:nvPr>
        </p:nvSpPr>
        <p:spPr>
          <a:xfrm>
            <a:off x="720725" y="3246120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>
            <p:custDataLst>
              <p:tags r:id="rId33"/>
            </p:custDataLst>
          </p:nvPr>
        </p:nvSpPr>
        <p:spPr>
          <a:xfrm>
            <a:off x="1374140" y="324612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>
            <p:custDataLst>
              <p:tags r:id="rId34"/>
            </p:custDataLst>
          </p:nvPr>
        </p:nvSpPr>
        <p:spPr>
          <a:xfrm>
            <a:off x="2027555" y="324612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>
            <p:custDataLst>
              <p:tags r:id="rId35"/>
            </p:custDataLst>
          </p:nvPr>
        </p:nvSpPr>
        <p:spPr>
          <a:xfrm>
            <a:off x="2677795" y="324612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>
            <p:custDataLst>
              <p:tags r:id="rId36"/>
            </p:custDataLst>
          </p:nvPr>
        </p:nvSpPr>
        <p:spPr>
          <a:xfrm>
            <a:off x="3325495" y="324612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>
            <p:custDataLst>
              <p:tags r:id="rId37"/>
            </p:custDataLst>
          </p:nvPr>
        </p:nvSpPr>
        <p:spPr>
          <a:xfrm>
            <a:off x="3975735" y="324612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>
            <p:custDataLst>
              <p:tags r:id="rId38"/>
            </p:custDataLst>
          </p:nvPr>
        </p:nvSpPr>
        <p:spPr>
          <a:xfrm>
            <a:off x="4623435" y="324612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>
            <p:custDataLst>
              <p:tags r:id="rId39"/>
            </p:custDataLst>
          </p:nvPr>
        </p:nvSpPr>
        <p:spPr>
          <a:xfrm>
            <a:off x="5275580" y="324612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矩形 55"/>
          <p:cNvSpPr/>
          <p:nvPr>
            <p:custDataLst>
              <p:tags r:id="rId40"/>
            </p:custDataLst>
          </p:nvPr>
        </p:nvSpPr>
        <p:spPr>
          <a:xfrm>
            <a:off x="5927725" y="324612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>
            <p:custDataLst>
              <p:tags r:id="rId41"/>
            </p:custDataLst>
          </p:nvPr>
        </p:nvSpPr>
        <p:spPr>
          <a:xfrm>
            <a:off x="6579870" y="324612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>
            <p:custDataLst>
              <p:tags r:id="rId42"/>
            </p:custDataLst>
          </p:nvPr>
        </p:nvSpPr>
        <p:spPr>
          <a:xfrm>
            <a:off x="1602105" y="290639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3</a:t>
            </a:r>
          </a:p>
        </p:txBody>
      </p:sp>
      <p:sp>
        <p:nvSpPr>
          <p:cNvPr id="59" name="文本框 58"/>
          <p:cNvSpPr txBox="1"/>
          <p:nvPr>
            <p:custDataLst>
              <p:tags r:id="rId43"/>
            </p:custDataLst>
          </p:nvPr>
        </p:nvSpPr>
        <p:spPr>
          <a:xfrm>
            <a:off x="3449320" y="290639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6</a:t>
            </a:r>
          </a:p>
        </p:txBody>
      </p:sp>
      <p:sp>
        <p:nvSpPr>
          <p:cNvPr id="60" name="文本框 59"/>
          <p:cNvSpPr txBox="1"/>
          <p:nvPr>
            <p:custDataLst>
              <p:tags r:id="rId44"/>
            </p:custDataLst>
          </p:nvPr>
        </p:nvSpPr>
        <p:spPr>
          <a:xfrm>
            <a:off x="4184015" y="290639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7</a:t>
            </a:r>
          </a:p>
        </p:txBody>
      </p:sp>
      <p:sp>
        <p:nvSpPr>
          <p:cNvPr id="61" name="文本框 60"/>
          <p:cNvSpPr txBox="1"/>
          <p:nvPr>
            <p:custDataLst>
              <p:tags r:id="rId45"/>
            </p:custDataLst>
          </p:nvPr>
        </p:nvSpPr>
        <p:spPr>
          <a:xfrm>
            <a:off x="5986780" y="2906395"/>
            <a:ext cx="49530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10</a:t>
            </a:r>
          </a:p>
        </p:txBody>
      </p:sp>
      <p:sp>
        <p:nvSpPr>
          <p:cNvPr id="62" name="文本框 61"/>
          <p:cNvSpPr txBox="1"/>
          <p:nvPr>
            <p:custDataLst>
              <p:tags r:id="rId46"/>
            </p:custDataLst>
          </p:nvPr>
        </p:nvSpPr>
        <p:spPr>
          <a:xfrm>
            <a:off x="6686550" y="2903855"/>
            <a:ext cx="75247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11</a:t>
            </a:r>
          </a:p>
        </p:txBody>
      </p:sp>
      <p:sp>
        <p:nvSpPr>
          <p:cNvPr id="63" name="文本框 62"/>
          <p:cNvSpPr txBox="1"/>
          <p:nvPr>
            <p:custDataLst>
              <p:tags r:id="rId47"/>
            </p:custDataLst>
          </p:nvPr>
        </p:nvSpPr>
        <p:spPr>
          <a:xfrm>
            <a:off x="170180" y="324612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64" name="文本框 63"/>
          <p:cNvSpPr txBox="1"/>
          <p:nvPr>
            <p:custDataLst>
              <p:tags r:id="rId48"/>
            </p:custDataLst>
          </p:nvPr>
        </p:nvSpPr>
        <p:spPr>
          <a:xfrm>
            <a:off x="833120" y="323850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</a:p>
        </p:txBody>
      </p:sp>
      <p:sp>
        <p:nvSpPr>
          <p:cNvPr id="65" name="文本框 64"/>
          <p:cNvSpPr txBox="1"/>
          <p:nvPr>
            <p:custDataLst>
              <p:tags r:id="rId49"/>
            </p:custDataLst>
          </p:nvPr>
        </p:nvSpPr>
        <p:spPr>
          <a:xfrm>
            <a:off x="2152015" y="323850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66" name="文本框 65"/>
          <p:cNvSpPr txBox="1"/>
          <p:nvPr>
            <p:custDataLst>
              <p:tags r:id="rId50"/>
            </p:custDataLst>
          </p:nvPr>
        </p:nvSpPr>
        <p:spPr>
          <a:xfrm>
            <a:off x="4730750" y="323786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</a:p>
        </p:txBody>
      </p:sp>
      <p:sp>
        <p:nvSpPr>
          <p:cNvPr id="67" name="文本框 66"/>
          <p:cNvSpPr txBox="1"/>
          <p:nvPr>
            <p:custDataLst>
              <p:tags r:id="rId51"/>
            </p:custDataLst>
          </p:nvPr>
        </p:nvSpPr>
        <p:spPr>
          <a:xfrm>
            <a:off x="1496060" y="326199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68" name="文本框 67"/>
          <p:cNvSpPr txBox="1"/>
          <p:nvPr>
            <p:custDataLst>
              <p:tags r:id="rId52"/>
            </p:custDataLst>
          </p:nvPr>
        </p:nvSpPr>
        <p:spPr>
          <a:xfrm>
            <a:off x="2809240" y="323786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69" name="文本框 68"/>
          <p:cNvSpPr txBox="1"/>
          <p:nvPr>
            <p:custDataLst>
              <p:tags r:id="rId53"/>
            </p:custDataLst>
          </p:nvPr>
        </p:nvSpPr>
        <p:spPr>
          <a:xfrm>
            <a:off x="3449320" y="324612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70" name="文本框 69"/>
          <p:cNvSpPr txBox="1"/>
          <p:nvPr>
            <p:custDataLst>
              <p:tags r:id="rId54"/>
            </p:custDataLst>
          </p:nvPr>
        </p:nvSpPr>
        <p:spPr>
          <a:xfrm>
            <a:off x="4083050" y="325691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71" name="文本框 70"/>
          <p:cNvSpPr txBox="1"/>
          <p:nvPr>
            <p:custDataLst>
              <p:tags r:id="rId55"/>
            </p:custDataLst>
          </p:nvPr>
        </p:nvSpPr>
        <p:spPr>
          <a:xfrm>
            <a:off x="5389880" y="324612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72" name="文本框 71"/>
          <p:cNvSpPr txBox="1"/>
          <p:nvPr>
            <p:custDataLst>
              <p:tags r:id="rId56"/>
            </p:custDataLst>
          </p:nvPr>
        </p:nvSpPr>
        <p:spPr>
          <a:xfrm>
            <a:off x="6045200" y="324739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73" name="文本框 72"/>
          <p:cNvSpPr txBox="1"/>
          <p:nvPr>
            <p:custDataLst>
              <p:tags r:id="rId57"/>
            </p:custDataLst>
          </p:nvPr>
        </p:nvSpPr>
        <p:spPr>
          <a:xfrm>
            <a:off x="6708140" y="324612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74" name="文本框 73"/>
          <p:cNvSpPr txBox="1"/>
          <p:nvPr>
            <p:custDataLst>
              <p:tags r:id="rId58"/>
            </p:custDataLst>
          </p:nvPr>
        </p:nvSpPr>
        <p:spPr>
          <a:xfrm>
            <a:off x="1304925" y="2591435"/>
            <a:ext cx="555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r2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对第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进行偶校验</a:t>
            </a:r>
          </a:p>
        </p:txBody>
      </p:sp>
      <p:sp>
        <p:nvSpPr>
          <p:cNvPr id="75" name="矩形 74"/>
          <p:cNvSpPr/>
          <p:nvPr>
            <p:custDataLst>
              <p:tags r:id="rId59"/>
            </p:custDataLst>
          </p:nvPr>
        </p:nvSpPr>
        <p:spPr>
          <a:xfrm>
            <a:off x="73025" y="466534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矩形 75"/>
          <p:cNvSpPr/>
          <p:nvPr>
            <p:custDataLst>
              <p:tags r:id="rId60"/>
            </p:custDataLst>
          </p:nvPr>
        </p:nvSpPr>
        <p:spPr>
          <a:xfrm>
            <a:off x="723265" y="466534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矩形 76"/>
          <p:cNvSpPr/>
          <p:nvPr>
            <p:custDataLst>
              <p:tags r:id="rId61"/>
            </p:custDataLst>
          </p:nvPr>
        </p:nvSpPr>
        <p:spPr>
          <a:xfrm>
            <a:off x="1376680" y="466534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 77"/>
          <p:cNvSpPr/>
          <p:nvPr>
            <p:custDataLst>
              <p:tags r:id="rId62"/>
            </p:custDataLst>
          </p:nvPr>
        </p:nvSpPr>
        <p:spPr>
          <a:xfrm>
            <a:off x="2030095" y="466534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矩形 78"/>
          <p:cNvSpPr/>
          <p:nvPr>
            <p:custDataLst>
              <p:tags r:id="rId63"/>
            </p:custDataLst>
          </p:nvPr>
        </p:nvSpPr>
        <p:spPr>
          <a:xfrm>
            <a:off x="2680335" y="466534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矩形 79"/>
          <p:cNvSpPr/>
          <p:nvPr>
            <p:custDataLst>
              <p:tags r:id="rId64"/>
            </p:custDataLst>
          </p:nvPr>
        </p:nvSpPr>
        <p:spPr>
          <a:xfrm>
            <a:off x="3328035" y="466534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矩形 80"/>
          <p:cNvSpPr/>
          <p:nvPr>
            <p:custDataLst>
              <p:tags r:id="rId65"/>
            </p:custDataLst>
          </p:nvPr>
        </p:nvSpPr>
        <p:spPr>
          <a:xfrm>
            <a:off x="3978275" y="466534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矩形 81"/>
          <p:cNvSpPr/>
          <p:nvPr>
            <p:custDataLst>
              <p:tags r:id="rId66"/>
            </p:custDataLst>
          </p:nvPr>
        </p:nvSpPr>
        <p:spPr>
          <a:xfrm>
            <a:off x="4625975" y="466534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矩形 82"/>
          <p:cNvSpPr/>
          <p:nvPr>
            <p:custDataLst>
              <p:tags r:id="rId67"/>
            </p:custDataLst>
          </p:nvPr>
        </p:nvSpPr>
        <p:spPr>
          <a:xfrm>
            <a:off x="5278120" y="466534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>
            <p:custDataLst>
              <p:tags r:id="rId68"/>
            </p:custDataLst>
          </p:nvPr>
        </p:nvSpPr>
        <p:spPr>
          <a:xfrm>
            <a:off x="5930265" y="466534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矩形 84"/>
          <p:cNvSpPr/>
          <p:nvPr>
            <p:custDataLst>
              <p:tags r:id="rId69"/>
            </p:custDataLst>
          </p:nvPr>
        </p:nvSpPr>
        <p:spPr>
          <a:xfrm>
            <a:off x="6582410" y="466534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>
            <p:custDataLst>
              <p:tags r:id="rId70"/>
            </p:custDataLst>
          </p:nvPr>
        </p:nvSpPr>
        <p:spPr>
          <a:xfrm>
            <a:off x="172720" y="466534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87" name="文本框 86"/>
          <p:cNvSpPr txBox="1"/>
          <p:nvPr>
            <p:custDataLst>
              <p:tags r:id="rId71"/>
            </p:custDataLst>
          </p:nvPr>
        </p:nvSpPr>
        <p:spPr>
          <a:xfrm>
            <a:off x="835660" y="465772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</a:p>
        </p:txBody>
      </p:sp>
      <p:sp>
        <p:nvSpPr>
          <p:cNvPr id="88" name="文本框 87"/>
          <p:cNvSpPr txBox="1"/>
          <p:nvPr>
            <p:custDataLst>
              <p:tags r:id="rId72"/>
            </p:custDataLst>
          </p:nvPr>
        </p:nvSpPr>
        <p:spPr>
          <a:xfrm>
            <a:off x="2154555" y="465772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89" name="文本框 88"/>
          <p:cNvSpPr txBox="1"/>
          <p:nvPr>
            <p:custDataLst>
              <p:tags r:id="rId73"/>
            </p:custDataLst>
          </p:nvPr>
        </p:nvSpPr>
        <p:spPr>
          <a:xfrm>
            <a:off x="4733290" y="465709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</a:p>
        </p:txBody>
      </p:sp>
      <p:sp>
        <p:nvSpPr>
          <p:cNvPr id="90" name="文本框 89"/>
          <p:cNvSpPr txBox="1"/>
          <p:nvPr>
            <p:custDataLst>
              <p:tags r:id="rId74"/>
            </p:custDataLst>
          </p:nvPr>
        </p:nvSpPr>
        <p:spPr>
          <a:xfrm>
            <a:off x="1498600" y="468122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91" name="文本框 90"/>
          <p:cNvSpPr txBox="1"/>
          <p:nvPr>
            <p:custDataLst>
              <p:tags r:id="rId75"/>
            </p:custDataLst>
          </p:nvPr>
        </p:nvSpPr>
        <p:spPr>
          <a:xfrm>
            <a:off x="2811780" y="465709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92" name="文本框 91"/>
          <p:cNvSpPr txBox="1"/>
          <p:nvPr>
            <p:custDataLst>
              <p:tags r:id="rId76"/>
            </p:custDataLst>
          </p:nvPr>
        </p:nvSpPr>
        <p:spPr>
          <a:xfrm>
            <a:off x="3451860" y="466534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93" name="文本框 92"/>
          <p:cNvSpPr txBox="1"/>
          <p:nvPr>
            <p:custDataLst>
              <p:tags r:id="rId77"/>
            </p:custDataLst>
          </p:nvPr>
        </p:nvSpPr>
        <p:spPr>
          <a:xfrm>
            <a:off x="4085590" y="467614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94" name="文本框 93"/>
          <p:cNvSpPr txBox="1"/>
          <p:nvPr>
            <p:custDataLst>
              <p:tags r:id="rId78"/>
            </p:custDataLst>
          </p:nvPr>
        </p:nvSpPr>
        <p:spPr>
          <a:xfrm>
            <a:off x="5392420" y="466534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95" name="文本框 94"/>
          <p:cNvSpPr txBox="1"/>
          <p:nvPr>
            <p:custDataLst>
              <p:tags r:id="rId79"/>
            </p:custDataLst>
          </p:nvPr>
        </p:nvSpPr>
        <p:spPr>
          <a:xfrm>
            <a:off x="6047740" y="466661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96" name="文本框 95"/>
          <p:cNvSpPr txBox="1"/>
          <p:nvPr>
            <p:custDataLst>
              <p:tags r:id="rId80"/>
            </p:custDataLst>
          </p:nvPr>
        </p:nvSpPr>
        <p:spPr>
          <a:xfrm>
            <a:off x="6710680" y="466534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97" name="文本框 96"/>
          <p:cNvSpPr txBox="1"/>
          <p:nvPr>
            <p:custDataLst>
              <p:tags r:id="rId81"/>
            </p:custDataLst>
          </p:nvPr>
        </p:nvSpPr>
        <p:spPr>
          <a:xfrm>
            <a:off x="3479165" y="431482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6</a:t>
            </a:r>
          </a:p>
        </p:txBody>
      </p:sp>
      <p:sp>
        <p:nvSpPr>
          <p:cNvPr id="98" name="文本框 97"/>
          <p:cNvSpPr txBox="1"/>
          <p:nvPr>
            <p:custDataLst>
              <p:tags r:id="rId82"/>
            </p:custDataLst>
          </p:nvPr>
        </p:nvSpPr>
        <p:spPr>
          <a:xfrm>
            <a:off x="4133850" y="4315460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7</a:t>
            </a:r>
          </a:p>
        </p:txBody>
      </p:sp>
      <p:sp>
        <p:nvSpPr>
          <p:cNvPr id="99" name="文本框 98"/>
          <p:cNvSpPr txBox="1"/>
          <p:nvPr>
            <p:custDataLst>
              <p:tags r:id="rId83"/>
            </p:custDataLst>
          </p:nvPr>
        </p:nvSpPr>
        <p:spPr>
          <a:xfrm>
            <a:off x="2811780" y="4312920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5</a:t>
            </a:r>
          </a:p>
        </p:txBody>
      </p:sp>
      <p:sp>
        <p:nvSpPr>
          <p:cNvPr id="100" name="矩形 99"/>
          <p:cNvSpPr/>
          <p:nvPr>
            <p:custDataLst>
              <p:tags r:id="rId84"/>
            </p:custDataLst>
          </p:nvPr>
        </p:nvSpPr>
        <p:spPr>
          <a:xfrm>
            <a:off x="70485" y="600519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>
            <p:custDataLst>
              <p:tags r:id="rId85"/>
            </p:custDataLst>
          </p:nvPr>
        </p:nvSpPr>
        <p:spPr>
          <a:xfrm>
            <a:off x="720725" y="600519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86"/>
            </p:custDataLst>
          </p:nvPr>
        </p:nvSpPr>
        <p:spPr>
          <a:xfrm>
            <a:off x="1374140" y="600519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87"/>
            </p:custDataLst>
          </p:nvPr>
        </p:nvSpPr>
        <p:spPr>
          <a:xfrm>
            <a:off x="2027555" y="600519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/>
          <p:cNvSpPr/>
          <p:nvPr>
            <p:custDataLst>
              <p:tags r:id="rId88"/>
            </p:custDataLst>
          </p:nvPr>
        </p:nvSpPr>
        <p:spPr>
          <a:xfrm>
            <a:off x="2677795" y="600519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>
            <p:custDataLst>
              <p:tags r:id="rId89"/>
            </p:custDataLst>
          </p:nvPr>
        </p:nvSpPr>
        <p:spPr>
          <a:xfrm>
            <a:off x="3325495" y="600519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矩形 105"/>
          <p:cNvSpPr/>
          <p:nvPr>
            <p:custDataLst>
              <p:tags r:id="rId90"/>
            </p:custDataLst>
          </p:nvPr>
        </p:nvSpPr>
        <p:spPr>
          <a:xfrm>
            <a:off x="3975735" y="600519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" name="矩形 106"/>
          <p:cNvSpPr/>
          <p:nvPr>
            <p:custDataLst>
              <p:tags r:id="rId91"/>
            </p:custDataLst>
          </p:nvPr>
        </p:nvSpPr>
        <p:spPr>
          <a:xfrm>
            <a:off x="4623435" y="600519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>
            <p:custDataLst>
              <p:tags r:id="rId92"/>
            </p:custDataLst>
          </p:nvPr>
        </p:nvSpPr>
        <p:spPr>
          <a:xfrm>
            <a:off x="5275580" y="600519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9" name="矩形 108"/>
          <p:cNvSpPr/>
          <p:nvPr>
            <p:custDataLst>
              <p:tags r:id="rId93"/>
            </p:custDataLst>
          </p:nvPr>
        </p:nvSpPr>
        <p:spPr>
          <a:xfrm>
            <a:off x="5927725" y="600519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" name="矩形 109"/>
          <p:cNvSpPr/>
          <p:nvPr>
            <p:custDataLst>
              <p:tags r:id="rId94"/>
            </p:custDataLst>
          </p:nvPr>
        </p:nvSpPr>
        <p:spPr>
          <a:xfrm>
            <a:off x="6579870" y="600519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文本框 110"/>
          <p:cNvSpPr txBox="1"/>
          <p:nvPr>
            <p:custDataLst>
              <p:tags r:id="rId95"/>
            </p:custDataLst>
          </p:nvPr>
        </p:nvSpPr>
        <p:spPr>
          <a:xfrm>
            <a:off x="170180" y="600519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112" name="文本框 111"/>
          <p:cNvSpPr txBox="1"/>
          <p:nvPr>
            <p:custDataLst>
              <p:tags r:id="rId96"/>
            </p:custDataLst>
          </p:nvPr>
        </p:nvSpPr>
        <p:spPr>
          <a:xfrm>
            <a:off x="833120" y="599757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</a:p>
        </p:txBody>
      </p:sp>
      <p:sp>
        <p:nvSpPr>
          <p:cNvPr id="113" name="文本框 112"/>
          <p:cNvSpPr txBox="1"/>
          <p:nvPr>
            <p:custDataLst>
              <p:tags r:id="rId97"/>
            </p:custDataLst>
          </p:nvPr>
        </p:nvSpPr>
        <p:spPr>
          <a:xfrm>
            <a:off x="2152015" y="599757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114" name="文本框 113"/>
          <p:cNvSpPr txBox="1"/>
          <p:nvPr>
            <p:custDataLst>
              <p:tags r:id="rId98"/>
            </p:custDataLst>
          </p:nvPr>
        </p:nvSpPr>
        <p:spPr>
          <a:xfrm>
            <a:off x="4730750" y="599694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</a:p>
        </p:txBody>
      </p:sp>
      <p:sp>
        <p:nvSpPr>
          <p:cNvPr id="115" name="文本框 114"/>
          <p:cNvSpPr txBox="1"/>
          <p:nvPr>
            <p:custDataLst>
              <p:tags r:id="rId99"/>
            </p:custDataLst>
          </p:nvPr>
        </p:nvSpPr>
        <p:spPr>
          <a:xfrm>
            <a:off x="1496060" y="602107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116" name="文本框 115"/>
          <p:cNvSpPr txBox="1"/>
          <p:nvPr>
            <p:custDataLst>
              <p:tags r:id="rId100"/>
            </p:custDataLst>
          </p:nvPr>
        </p:nvSpPr>
        <p:spPr>
          <a:xfrm>
            <a:off x="2809240" y="599694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117" name="文本框 116"/>
          <p:cNvSpPr txBox="1"/>
          <p:nvPr>
            <p:custDataLst>
              <p:tags r:id="rId101"/>
            </p:custDataLst>
          </p:nvPr>
        </p:nvSpPr>
        <p:spPr>
          <a:xfrm>
            <a:off x="3449320" y="600519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118" name="文本框 117"/>
          <p:cNvSpPr txBox="1"/>
          <p:nvPr>
            <p:custDataLst>
              <p:tags r:id="rId102"/>
            </p:custDataLst>
          </p:nvPr>
        </p:nvSpPr>
        <p:spPr>
          <a:xfrm>
            <a:off x="4083050" y="601599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119" name="文本框 118"/>
          <p:cNvSpPr txBox="1"/>
          <p:nvPr>
            <p:custDataLst>
              <p:tags r:id="rId103"/>
            </p:custDataLst>
          </p:nvPr>
        </p:nvSpPr>
        <p:spPr>
          <a:xfrm>
            <a:off x="5389880" y="600519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120" name="文本框 119"/>
          <p:cNvSpPr txBox="1"/>
          <p:nvPr>
            <p:custDataLst>
              <p:tags r:id="rId104"/>
            </p:custDataLst>
          </p:nvPr>
        </p:nvSpPr>
        <p:spPr>
          <a:xfrm>
            <a:off x="6045200" y="600646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121" name="文本框 120"/>
          <p:cNvSpPr txBox="1"/>
          <p:nvPr>
            <p:custDataLst>
              <p:tags r:id="rId105"/>
            </p:custDataLst>
          </p:nvPr>
        </p:nvSpPr>
        <p:spPr>
          <a:xfrm>
            <a:off x="6708140" y="600519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</a:p>
        </p:txBody>
      </p:sp>
      <p:sp>
        <p:nvSpPr>
          <p:cNvPr id="122" name="文本框 121"/>
          <p:cNvSpPr txBox="1"/>
          <p:nvPr>
            <p:custDataLst>
              <p:tags r:id="rId106"/>
            </p:custDataLst>
          </p:nvPr>
        </p:nvSpPr>
        <p:spPr>
          <a:xfrm>
            <a:off x="6050280" y="5657215"/>
            <a:ext cx="52768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10</a:t>
            </a:r>
          </a:p>
        </p:txBody>
      </p:sp>
      <p:sp>
        <p:nvSpPr>
          <p:cNvPr id="123" name="文本框 122"/>
          <p:cNvSpPr txBox="1"/>
          <p:nvPr>
            <p:custDataLst>
              <p:tags r:id="rId107"/>
            </p:custDataLst>
          </p:nvPr>
        </p:nvSpPr>
        <p:spPr>
          <a:xfrm>
            <a:off x="6696075" y="5657850"/>
            <a:ext cx="49593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11</a:t>
            </a:r>
          </a:p>
        </p:txBody>
      </p:sp>
      <p:sp>
        <p:nvSpPr>
          <p:cNvPr id="124" name="文本框 123"/>
          <p:cNvSpPr txBox="1"/>
          <p:nvPr>
            <p:custDataLst>
              <p:tags r:id="rId108"/>
            </p:custDataLst>
          </p:nvPr>
        </p:nvSpPr>
        <p:spPr>
          <a:xfrm>
            <a:off x="5409565" y="5655310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9</a:t>
            </a:r>
          </a:p>
        </p:txBody>
      </p:sp>
      <p:sp>
        <p:nvSpPr>
          <p:cNvPr id="125" name="文本框 124"/>
          <p:cNvSpPr txBox="1"/>
          <p:nvPr>
            <p:custDataLst>
              <p:tags r:id="rId109"/>
            </p:custDataLst>
          </p:nvPr>
        </p:nvSpPr>
        <p:spPr>
          <a:xfrm>
            <a:off x="1496060" y="5452110"/>
            <a:ext cx="382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r8 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对第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进行偶校验</a:t>
            </a:r>
          </a:p>
        </p:txBody>
      </p:sp>
      <p:sp>
        <p:nvSpPr>
          <p:cNvPr id="126" name="文本框 125"/>
          <p:cNvSpPr txBox="1"/>
          <p:nvPr>
            <p:custDataLst>
              <p:tags r:id="rId110"/>
            </p:custDataLst>
          </p:nvPr>
        </p:nvSpPr>
        <p:spPr>
          <a:xfrm>
            <a:off x="7412355" y="3121025"/>
            <a:ext cx="1537335" cy="9747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=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</a:t>
            </a:r>
          </a:p>
          <a:p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 = 4 +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120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 = 4 +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+ 1</a:t>
            </a:r>
          </a:p>
          <a:p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 = 8 +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120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 = 8 +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+ 1</a:t>
            </a:r>
            <a:endParaRPr lang="en-US" altLang="zh-CN" sz="120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8" name="文本框 127"/>
          <p:cNvSpPr txBox="1"/>
          <p:nvPr>
            <p:custDataLst>
              <p:tags r:id="rId111"/>
            </p:custDataLst>
          </p:nvPr>
        </p:nvSpPr>
        <p:spPr>
          <a:xfrm>
            <a:off x="7463155" y="5962015"/>
            <a:ext cx="1537335" cy="64579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 =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+ 1</a:t>
            </a:r>
            <a:endParaRPr lang="en-US" altLang="zh-CN" sz="120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 =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+ 2 </a:t>
            </a:r>
            <a:endParaRPr lang="en-US" altLang="zh-CN" sz="1200">
              <a:solidFill>
                <a:srgbClr val="0000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 = 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en-US" altLang="zh-CN" sz="120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+ 2 + 1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31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>
                <a:ea typeface="宋体" pitchFamily="2" charset="-122"/>
                <a:sym typeface="+mn-ea"/>
              </a:rPr>
              <a:t>Hamming code: example</a:t>
            </a:r>
            <a:endParaRPr lang="zh-CN" altLang="en-US">
              <a:ea typeface="宋体" pitchFamily="2" charset="-122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1002665" y="183070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1652905" y="183070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2306320" y="183070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2959735" y="183070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3609975" y="183070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4257675" y="183070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4907915" y="183070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5555615" y="183070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6207760" y="183070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6859905" y="183070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>
            <a:off x="7512050" y="183070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2534285" y="1490980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Verdana Bold" panose="020B0604030504040204" charset="0"/>
                <a:cs typeface="Verdana Bold" panose="020B0604030504040204" charset="0"/>
              </a:rPr>
              <a:t>3</a:t>
            </a:r>
          </a:p>
        </p:txBody>
      </p:sp>
      <p:sp>
        <p:nvSpPr>
          <p:cNvPr id="29" name="文本框 28"/>
          <p:cNvSpPr txBox="1"/>
          <p:nvPr>
            <p:custDataLst>
              <p:tags r:id="rId13"/>
            </p:custDataLst>
          </p:nvPr>
        </p:nvSpPr>
        <p:spPr>
          <a:xfrm>
            <a:off x="3844290" y="1490980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Verdana Bold" panose="020B0604030504040204" charset="0"/>
                <a:cs typeface="Verdana Bold" panose="020B0604030504040204" charset="0"/>
              </a:rPr>
              <a:t>5</a:t>
            </a:r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5116195" y="1490980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Verdana Bold" panose="020B0604030504040204" charset="0"/>
                <a:cs typeface="Verdana Bold" panose="020B0604030504040204" charset="0"/>
              </a:rPr>
              <a:t>7</a:t>
            </a:r>
          </a:p>
        </p:txBody>
      </p:sp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6431915" y="1490980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Verdana Bold" panose="020B0604030504040204" charset="0"/>
                <a:cs typeface="Verdana Bold" panose="020B0604030504040204" charset="0"/>
              </a:rPr>
              <a:t>9</a:t>
            </a:r>
          </a:p>
        </p:txBody>
      </p:sp>
      <p:sp>
        <p:nvSpPr>
          <p:cNvPr id="35" name="文本框 34"/>
          <p:cNvSpPr txBox="1"/>
          <p:nvPr>
            <p:custDataLst>
              <p:tags r:id="rId16"/>
            </p:custDataLst>
          </p:nvPr>
        </p:nvSpPr>
        <p:spPr>
          <a:xfrm>
            <a:off x="7618730" y="1488440"/>
            <a:ext cx="75247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Verdana Bold" panose="020B0604030504040204" charset="0"/>
                <a:cs typeface="Verdana Bold" panose="020B0604030504040204" charset="0"/>
              </a:rPr>
              <a:t>11</a:t>
            </a:r>
          </a:p>
        </p:txBody>
      </p:sp>
      <p:sp>
        <p:nvSpPr>
          <p:cNvPr id="36" name="文本框 35"/>
          <p:cNvSpPr txBox="1"/>
          <p:nvPr>
            <p:custDataLst>
              <p:tags r:id="rId17"/>
            </p:custDataLst>
          </p:nvPr>
        </p:nvSpPr>
        <p:spPr>
          <a:xfrm>
            <a:off x="1102360" y="183070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1765300" y="182308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</a:p>
        </p:txBody>
      </p:sp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3084195" y="182308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39" name="文本框 38"/>
          <p:cNvSpPr txBox="1"/>
          <p:nvPr>
            <p:custDataLst>
              <p:tags r:id="rId20"/>
            </p:custDataLst>
          </p:nvPr>
        </p:nvSpPr>
        <p:spPr>
          <a:xfrm>
            <a:off x="5662930" y="182245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</a:p>
        </p:txBody>
      </p:sp>
      <p:sp>
        <p:nvSpPr>
          <p:cNvPr id="40" name="文本框 39"/>
          <p:cNvSpPr txBox="1"/>
          <p:nvPr>
            <p:custDataLst>
              <p:tags r:id="rId21"/>
            </p:custDataLst>
          </p:nvPr>
        </p:nvSpPr>
        <p:spPr>
          <a:xfrm>
            <a:off x="2428240" y="184658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41" name="文本框 40"/>
          <p:cNvSpPr txBox="1"/>
          <p:nvPr>
            <p:custDataLst>
              <p:tags r:id="rId22"/>
            </p:custDataLst>
          </p:nvPr>
        </p:nvSpPr>
        <p:spPr>
          <a:xfrm>
            <a:off x="3741420" y="182245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42" name="文本框 41"/>
          <p:cNvSpPr txBox="1"/>
          <p:nvPr>
            <p:custDataLst>
              <p:tags r:id="rId23"/>
            </p:custDataLst>
          </p:nvPr>
        </p:nvSpPr>
        <p:spPr>
          <a:xfrm>
            <a:off x="4381500" y="183070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43" name="文本框 42"/>
          <p:cNvSpPr txBox="1"/>
          <p:nvPr>
            <p:custDataLst>
              <p:tags r:id="rId24"/>
            </p:custDataLst>
          </p:nvPr>
        </p:nvSpPr>
        <p:spPr>
          <a:xfrm>
            <a:off x="5015230" y="184150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44" name="文本框 43"/>
          <p:cNvSpPr txBox="1"/>
          <p:nvPr>
            <p:custDataLst>
              <p:tags r:id="rId25"/>
            </p:custDataLst>
          </p:nvPr>
        </p:nvSpPr>
        <p:spPr>
          <a:xfrm>
            <a:off x="6322060" y="183070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45" name="文本框 44"/>
          <p:cNvSpPr txBox="1"/>
          <p:nvPr>
            <p:custDataLst>
              <p:tags r:id="rId26"/>
            </p:custDataLst>
          </p:nvPr>
        </p:nvSpPr>
        <p:spPr>
          <a:xfrm>
            <a:off x="6977380" y="183197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46" name="文本框 45"/>
          <p:cNvSpPr txBox="1"/>
          <p:nvPr>
            <p:custDataLst>
              <p:tags r:id="rId27"/>
            </p:custDataLst>
          </p:nvPr>
        </p:nvSpPr>
        <p:spPr>
          <a:xfrm>
            <a:off x="7640320" y="183070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47" name="矩形 46"/>
          <p:cNvSpPr/>
          <p:nvPr>
            <p:custDataLst>
              <p:tags r:id="rId28"/>
            </p:custDataLst>
          </p:nvPr>
        </p:nvSpPr>
        <p:spPr>
          <a:xfrm>
            <a:off x="951865" y="292671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>
            <p:custDataLst>
              <p:tags r:id="rId29"/>
            </p:custDataLst>
          </p:nvPr>
        </p:nvSpPr>
        <p:spPr>
          <a:xfrm>
            <a:off x="1602105" y="292671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>
            <p:custDataLst>
              <p:tags r:id="rId30"/>
            </p:custDataLst>
          </p:nvPr>
        </p:nvSpPr>
        <p:spPr>
          <a:xfrm>
            <a:off x="2255520" y="292671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>
            <p:custDataLst>
              <p:tags r:id="rId31"/>
            </p:custDataLst>
          </p:nvPr>
        </p:nvSpPr>
        <p:spPr>
          <a:xfrm>
            <a:off x="2908935" y="292671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>
            <p:custDataLst>
              <p:tags r:id="rId32"/>
            </p:custDataLst>
          </p:nvPr>
        </p:nvSpPr>
        <p:spPr>
          <a:xfrm>
            <a:off x="3559175" y="292671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>
            <p:custDataLst>
              <p:tags r:id="rId33"/>
            </p:custDataLst>
          </p:nvPr>
        </p:nvSpPr>
        <p:spPr>
          <a:xfrm>
            <a:off x="4206875" y="292671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>
            <p:custDataLst>
              <p:tags r:id="rId34"/>
            </p:custDataLst>
          </p:nvPr>
        </p:nvSpPr>
        <p:spPr>
          <a:xfrm>
            <a:off x="4857115" y="292671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>
            <p:custDataLst>
              <p:tags r:id="rId35"/>
            </p:custDataLst>
          </p:nvPr>
        </p:nvSpPr>
        <p:spPr>
          <a:xfrm>
            <a:off x="5504815" y="2926715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>
            <p:custDataLst>
              <p:tags r:id="rId36"/>
            </p:custDataLst>
          </p:nvPr>
        </p:nvSpPr>
        <p:spPr>
          <a:xfrm>
            <a:off x="6156960" y="292671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矩形 55"/>
          <p:cNvSpPr/>
          <p:nvPr>
            <p:custDataLst>
              <p:tags r:id="rId37"/>
            </p:custDataLst>
          </p:nvPr>
        </p:nvSpPr>
        <p:spPr>
          <a:xfrm>
            <a:off x="6809105" y="292671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>
            <p:custDataLst>
              <p:tags r:id="rId38"/>
            </p:custDataLst>
          </p:nvPr>
        </p:nvSpPr>
        <p:spPr>
          <a:xfrm>
            <a:off x="7461250" y="292671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>
            <p:custDataLst>
              <p:tags r:id="rId39"/>
            </p:custDataLst>
          </p:nvPr>
        </p:nvSpPr>
        <p:spPr>
          <a:xfrm>
            <a:off x="2483485" y="2586990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3</a:t>
            </a:r>
          </a:p>
        </p:txBody>
      </p:sp>
      <p:sp>
        <p:nvSpPr>
          <p:cNvPr id="59" name="文本框 58"/>
          <p:cNvSpPr txBox="1"/>
          <p:nvPr>
            <p:custDataLst>
              <p:tags r:id="rId40"/>
            </p:custDataLst>
          </p:nvPr>
        </p:nvSpPr>
        <p:spPr>
          <a:xfrm>
            <a:off x="4330700" y="2586990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6</a:t>
            </a:r>
          </a:p>
        </p:txBody>
      </p:sp>
      <p:sp>
        <p:nvSpPr>
          <p:cNvPr id="60" name="文本框 59"/>
          <p:cNvSpPr txBox="1"/>
          <p:nvPr>
            <p:custDataLst>
              <p:tags r:id="rId41"/>
            </p:custDataLst>
          </p:nvPr>
        </p:nvSpPr>
        <p:spPr>
          <a:xfrm>
            <a:off x="5065395" y="2586990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7</a:t>
            </a:r>
          </a:p>
        </p:txBody>
      </p:sp>
      <p:sp>
        <p:nvSpPr>
          <p:cNvPr id="61" name="文本框 60"/>
          <p:cNvSpPr txBox="1"/>
          <p:nvPr>
            <p:custDataLst>
              <p:tags r:id="rId42"/>
            </p:custDataLst>
          </p:nvPr>
        </p:nvSpPr>
        <p:spPr>
          <a:xfrm>
            <a:off x="6868160" y="2586990"/>
            <a:ext cx="49530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10</a:t>
            </a:r>
          </a:p>
        </p:txBody>
      </p:sp>
      <p:sp>
        <p:nvSpPr>
          <p:cNvPr id="62" name="文本框 61"/>
          <p:cNvSpPr txBox="1"/>
          <p:nvPr>
            <p:custDataLst>
              <p:tags r:id="rId43"/>
            </p:custDataLst>
          </p:nvPr>
        </p:nvSpPr>
        <p:spPr>
          <a:xfrm>
            <a:off x="7567930" y="2584450"/>
            <a:ext cx="75247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11</a:t>
            </a:r>
          </a:p>
        </p:txBody>
      </p:sp>
      <p:sp>
        <p:nvSpPr>
          <p:cNvPr id="63" name="文本框 62"/>
          <p:cNvSpPr txBox="1"/>
          <p:nvPr>
            <p:custDataLst>
              <p:tags r:id="rId44"/>
            </p:custDataLst>
          </p:nvPr>
        </p:nvSpPr>
        <p:spPr>
          <a:xfrm>
            <a:off x="1051560" y="292671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endParaRPr lang="en-US" altLang="zh-CN" sz="2400" baseline="-25000" dirty="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45"/>
            </p:custDataLst>
          </p:nvPr>
        </p:nvSpPr>
        <p:spPr>
          <a:xfrm>
            <a:off x="1714500" y="291909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en-US" altLang="zh-CN" sz="2400" baseline="-25000" dirty="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6"/>
            </p:custDataLst>
          </p:nvPr>
        </p:nvSpPr>
        <p:spPr>
          <a:xfrm>
            <a:off x="3033395" y="291909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</a:p>
        </p:txBody>
      </p:sp>
      <p:sp>
        <p:nvSpPr>
          <p:cNvPr id="66" name="文本框 65"/>
          <p:cNvSpPr txBox="1"/>
          <p:nvPr>
            <p:custDataLst>
              <p:tags r:id="rId47"/>
            </p:custDataLst>
          </p:nvPr>
        </p:nvSpPr>
        <p:spPr>
          <a:xfrm>
            <a:off x="5612130" y="291846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</a:p>
        </p:txBody>
      </p:sp>
      <p:sp>
        <p:nvSpPr>
          <p:cNvPr id="67" name="文本框 66"/>
          <p:cNvSpPr txBox="1"/>
          <p:nvPr>
            <p:custDataLst>
              <p:tags r:id="rId48"/>
            </p:custDataLst>
          </p:nvPr>
        </p:nvSpPr>
        <p:spPr>
          <a:xfrm>
            <a:off x="2377440" y="294259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68" name="文本框 67"/>
          <p:cNvSpPr txBox="1"/>
          <p:nvPr>
            <p:custDataLst>
              <p:tags r:id="rId49"/>
            </p:custDataLst>
          </p:nvPr>
        </p:nvSpPr>
        <p:spPr>
          <a:xfrm>
            <a:off x="3690620" y="291846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69" name="文本框 68"/>
          <p:cNvSpPr txBox="1"/>
          <p:nvPr>
            <p:custDataLst>
              <p:tags r:id="rId50"/>
            </p:custDataLst>
          </p:nvPr>
        </p:nvSpPr>
        <p:spPr>
          <a:xfrm>
            <a:off x="4330700" y="292671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70" name="文本框 69"/>
          <p:cNvSpPr txBox="1"/>
          <p:nvPr>
            <p:custDataLst>
              <p:tags r:id="rId51"/>
            </p:custDataLst>
          </p:nvPr>
        </p:nvSpPr>
        <p:spPr>
          <a:xfrm>
            <a:off x="4964430" y="293751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71" name="文本框 70"/>
          <p:cNvSpPr txBox="1"/>
          <p:nvPr>
            <p:custDataLst>
              <p:tags r:id="rId52"/>
            </p:custDataLst>
          </p:nvPr>
        </p:nvSpPr>
        <p:spPr>
          <a:xfrm>
            <a:off x="6271260" y="292671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72" name="文本框 71"/>
          <p:cNvSpPr txBox="1"/>
          <p:nvPr>
            <p:custDataLst>
              <p:tags r:id="rId53"/>
            </p:custDataLst>
          </p:nvPr>
        </p:nvSpPr>
        <p:spPr>
          <a:xfrm>
            <a:off x="6926580" y="292798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73" name="文本框 72"/>
          <p:cNvSpPr txBox="1"/>
          <p:nvPr>
            <p:custDataLst>
              <p:tags r:id="rId54"/>
            </p:custDataLst>
          </p:nvPr>
        </p:nvSpPr>
        <p:spPr>
          <a:xfrm>
            <a:off x="7589520" y="292671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75" name="矩形 74"/>
          <p:cNvSpPr/>
          <p:nvPr>
            <p:custDataLst>
              <p:tags r:id="rId55"/>
            </p:custDataLst>
          </p:nvPr>
        </p:nvSpPr>
        <p:spPr>
          <a:xfrm>
            <a:off x="954405" y="395478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矩形 75"/>
          <p:cNvSpPr/>
          <p:nvPr>
            <p:custDataLst>
              <p:tags r:id="rId56"/>
            </p:custDataLst>
          </p:nvPr>
        </p:nvSpPr>
        <p:spPr>
          <a:xfrm>
            <a:off x="1604645" y="395478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矩形 76"/>
          <p:cNvSpPr/>
          <p:nvPr>
            <p:custDataLst>
              <p:tags r:id="rId57"/>
            </p:custDataLst>
          </p:nvPr>
        </p:nvSpPr>
        <p:spPr>
          <a:xfrm>
            <a:off x="2258060" y="39547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 77"/>
          <p:cNvSpPr/>
          <p:nvPr>
            <p:custDataLst>
              <p:tags r:id="rId58"/>
            </p:custDataLst>
          </p:nvPr>
        </p:nvSpPr>
        <p:spPr>
          <a:xfrm>
            <a:off x="2911475" y="3954780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矩形 78"/>
          <p:cNvSpPr/>
          <p:nvPr>
            <p:custDataLst>
              <p:tags r:id="rId59"/>
            </p:custDataLst>
          </p:nvPr>
        </p:nvSpPr>
        <p:spPr>
          <a:xfrm>
            <a:off x="3561715" y="39547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矩形 79"/>
          <p:cNvSpPr/>
          <p:nvPr>
            <p:custDataLst>
              <p:tags r:id="rId60"/>
            </p:custDataLst>
          </p:nvPr>
        </p:nvSpPr>
        <p:spPr>
          <a:xfrm>
            <a:off x="4209415" y="39547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矩形 80"/>
          <p:cNvSpPr/>
          <p:nvPr>
            <p:custDataLst>
              <p:tags r:id="rId61"/>
            </p:custDataLst>
          </p:nvPr>
        </p:nvSpPr>
        <p:spPr>
          <a:xfrm>
            <a:off x="4859655" y="39547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矩形 81"/>
          <p:cNvSpPr/>
          <p:nvPr>
            <p:custDataLst>
              <p:tags r:id="rId62"/>
            </p:custDataLst>
          </p:nvPr>
        </p:nvSpPr>
        <p:spPr>
          <a:xfrm>
            <a:off x="5507355" y="395478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矩形 82"/>
          <p:cNvSpPr/>
          <p:nvPr>
            <p:custDataLst>
              <p:tags r:id="rId63"/>
            </p:custDataLst>
          </p:nvPr>
        </p:nvSpPr>
        <p:spPr>
          <a:xfrm>
            <a:off x="6159500" y="39547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/>
          <p:cNvSpPr/>
          <p:nvPr>
            <p:custDataLst>
              <p:tags r:id="rId64"/>
            </p:custDataLst>
          </p:nvPr>
        </p:nvSpPr>
        <p:spPr>
          <a:xfrm>
            <a:off x="6811645" y="39547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矩形 84"/>
          <p:cNvSpPr/>
          <p:nvPr>
            <p:custDataLst>
              <p:tags r:id="rId65"/>
            </p:custDataLst>
          </p:nvPr>
        </p:nvSpPr>
        <p:spPr>
          <a:xfrm>
            <a:off x="7463790" y="395478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5"/>
          <p:cNvSpPr txBox="1"/>
          <p:nvPr>
            <p:custDataLst>
              <p:tags r:id="rId66"/>
            </p:custDataLst>
          </p:nvPr>
        </p:nvSpPr>
        <p:spPr>
          <a:xfrm>
            <a:off x="1054100" y="395478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endParaRPr lang="en-US" altLang="zh-CN" sz="2400" baseline="-25000" dirty="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67"/>
            </p:custDataLst>
          </p:nvPr>
        </p:nvSpPr>
        <p:spPr>
          <a:xfrm>
            <a:off x="1717040" y="394716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en-US" altLang="zh-CN" sz="2400" baseline="-25000" dirty="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68"/>
            </p:custDataLst>
          </p:nvPr>
        </p:nvSpPr>
        <p:spPr>
          <a:xfrm>
            <a:off x="3035935" y="394716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en-US" altLang="zh-CN" sz="2400" baseline="-25000" dirty="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69"/>
            </p:custDataLst>
          </p:nvPr>
        </p:nvSpPr>
        <p:spPr>
          <a:xfrm>
            <a:off x="5614670" y="3946525"/>
            <a:ext cx="556895" cy="534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en-US" altLang="zh-CN" sz="2400" baseline="-250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</a:p>
        </p:txBody>
      </p:sp>
      <p:sp>
        <p:nvSpPr>
          <p:cNvPr id="90" name="文本框 89"/>
          <p:cNvSpPr txBox="1"/>
          <p:nvPr>
            <p:custDataLst>
              <p:tags r:id="rId70"/>
            </p:custDataLst>
          </p:nvPr>
        </p:nvSpPr>
        <p:spPr>
          <a:xfrm>
            <a:off x="2379980" y="397065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91" name="文本框 90"/>
          <p:cNvSpPr txBox="1"/>
          <p:nvPr>
            <p:custDataLst>
              <p:tags r:id="rId71"/>
            </p:custDataLst>
          </p:nvPr>
        </p:nvSpPr>
        <p:spPr>
          <a:xfrm>
            <a:off x="3693160" y="394652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92" name="文本框 91"/>
          <p:cNvSpPr txBox="1"/>
          <p:nvPr>
            <p:custDataLst>
              <p:tags r:id="rId72"/>
            </p:custDataLst>
          </p:nvPr>
        </p:nvSpPr>
        <p:spPr>
          <a:xfrm>
            <a:off x="4333240" y="395478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93" name="文本框 92"/>
          <p:cNvSpPr txBox="1"/>
          <p:nvPr>
            <p:custDataLst>
              <p:tags r:id="rId73"/>
            </p:custDataLst>
          </p:nvPr>
        </p:nvSpPr>
        <p:spPr>
          <a:xfrm>
            <a:off x="4966970" y="396557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94" name="文本框 93"/>
          <p:cNvSpPr txBox="1"/>
          <p:nvPr>
            <p:custDataLst>
              <p:tags r:id="rId74"/>
            </p:custDataLst>
          </p:nvPr>
        </p:nvSpPr>
        <p:spPr>
          <a:xfrm>
            <a:off x="6273800" y="395478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95" name="文本框 94"/>
          <p:cNvSpPr txBox="1"/>
          <p:nvPr>
            <p:custDataLst>
              <p:tags r:id="rId75"/>
            </p:custDataLst>
          </p:nvPr>
        </p:nvSpPr>
        <p:spPr>
          <a:xfrm>
            <a:off x="6929120" y="395605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96" name="文本框 95"/>
          <p:cNvSpPr txBox="1"/>
          <p:nvPr>
            <p:custDataLst>
              <p:tags r:id="rId76"/>
            </p:custDataLst>
          </p:nvPr>
        </p:nvSpPr>
        <p:spPr>
          <a:xfrm>
            <a:off x="7592060" y="395478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97" name="文本框 96"/>
          <p:cNvSpPr txBox="1"/>
          <p:nvPr>
            <p:custDataLst>
              <p:tags r:id="rId77"/>
            </p:custDataLst>
          </p:nvPr>
        </p:nvSpPr>
        <p:spPr>
          <a:xfrm>
            <a:off x="4360545" y="3604260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6</a:t>
            </a:r>
          </a:p>
        </p:txBody>
      </p:sp>
      <p:sp>
        <p:nvSpPr>
          <p:cNvPr id="98" name="文本框 97"/>
          <p:cNvSpPr txBox="1"/>
          <p:nvPr>
            <p:custDataLst>
              <p:tags r:id="rId78"/>
            </p:custDataLst>
          </p:nvPr>
        </p:nvSpPr>
        <p:spPr>
          <a:xfrm>
            <a:off x="5015230" y="360489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7</a:t>
            </a:r>
          </a:p>
        </p:txBody>
      </p:sp>
      <p:sp>
        <p:nvSpPr>
          <p:cNvPr id="99" name="文本框 98"/>
          <p:cNvSpPr txBox="1"/>
          <p:nvPr>
            <p:custDataLst>
              <p:tags r:id="rId79"/>
            </p:custDataLst>
          </p:nvPr>
        </p:nvSpPr>
        <p:spPr>
          <a:xfrm>
            <a:off x="3693160" y="360235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5</a:t>
            </a:r>
          </a:p>
        </p:txBody>
      </p:sp>
      <p:sp>
        <p:nvSpPr>
          <p:cNvPr id="100" name="矩形 99"/>
          <p:cNvSpPr/>
          <p:nvPr>
            <p:custDataLst>
              <p:tags r:id="rId80"/>
            </p:custDataLst>
          </p:nvPr>
        </p:nvSpPr>
        <p:spPr>
          <a:xfrm>
            <a:off x="951865" y="508127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矩形 100"/>
          <p:cNvSpPr/>
          <p:nvPr>
            <p:custDataLst>
              <p:tags r:id="rId81"/>
            </p:custDataLst>
          </p:nvPr>
        </p:nvSpPr>
        <p:spPr>
          <a:xfrm>
            <a:off x="1602105" y="508127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82"/>
            </p:custDataLst>
          </p:nvPr>
        </p:nvSpPr>
        <p:spPr>
          <a:xfrm>
            <a:off x="2255520" y="508127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83"/>
            </p:custDataLst>
          </p:nvPr>
        </p:nvSpPr>
        <p:spPr>
          <a:xfrm>
            <a:off x="2908935" y="5081270"/>
            <a:ext cx="650240" cy="6026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/>
          <p:cNvSpPr/>
          <p:nvPr>
            <p:custDataLst>
              <p:tags r:id="rId84"/>
            </p:custDataLst>
          </p:nvPr>
        </p:nvSpPr>
        <p:spPr>
          <a:xfrm>
            <a:off x="3559175" y="508127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 104"/>
          <p:cNvSpPr/>
          <p:nvPr>
            <p:custDataLst>
              <p:tags r:id="rId85"/>
            </p:custDataLst>
          </p:nvPr>
        </p:nvSpPr>
        <p:spPr>
          <a:xfrm>
            <a:off x="4206875" y="508127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矩形 105"/>
          <p:cNvSpPr/>
          <p:nvPr>
            <p:custDataLst>
              <p:tags r:id="rId86"/>
            </p:custDataLst>
          </p:nvPr>
        </p:nvSpPr>
        <p:spPr>
          <a:xfrm>
            <a:off x="4857115" y="508127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" name="矩形 106"/>
          <p:cNvSpPr/>
          <p:nvPr>
            <p:custDataLst>
              <p:tags r:id="rId87"/>
            </p:custDataLst>
          </p:nvPr>
        </p:nvSpPr>
        <p:spPr>
          <a:xfrm>
            <a:off x="5504815" y="5081270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 107"/>
          <p:cNvSpPr/>
          <p:nvPr>
            <p:custDataLst>
              <p:tags r:id="rId88"/>
            </p:custDataLst>
          </p:nvPr>
        </p:nvSpPr>
        <p:spPr>
          <a:xfrm>
            <a:off x="6156960" y="508127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9" name="矩形 108"/>
          <p:cNvSpPr/>
          <p:nvPr>
            <p:custDataLst>
              <p:tags r:id="rId89"/>
            </p:custDataLst>
          </p:nvPr>
        </p:nvSpPr>
        <p:spPr>
          <a:xfrm>
            <a:off x="6809105" y="508127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" name="矩形 109"/>
          <p:cNvSpPr/>
          <p:nvPr>
            <p:custDataLst>
              <p:tags r:id="rId90"/>
            </p:custDataLst>
          </p:nvPr>
        </p:nvSpPr>
        <p:spPr>
          <a:xfrm>
            <a:off x="7461250" y="508127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文本框 110"/>
          <p:cNvSpPr txBox="1"/>
          <p:nvPr>
            <p:custDataLst>
              <p:tags r:id="rId91"/>
            </p:custDataLst>
          </p:nvPr>
        </p:nvSpPr>
        <p:spPr>
          <a:xfrm>
            <a:off x="1051560" y="508127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endParaRPr lang="en-US" altLang="zh-CN" sz="2400" baseline="-25000" dirty="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2" name="文本框 111"/>
          <p:cNvSpPr txBox="1"/>
          <p:nvPr>
            <p:custDataLst>
              <p:tags r:id="rId92"/>
            </p:custDataLst>
          </p:nvPr>
        </p:nvSpPr>
        <p:spPr>
          <a:xfrm>
            <a:off x="1714500" y="508254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en-US" altLang="zh-CN" sz="2400" baseline="-25000" dirty="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93"/>
            </p:custDataLst>
          </p:nvPr>
        </p:nvSpPr>
        <p:spPr>
          <a:xfrm>
            <a:off x="3033395" y="508254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en-US" altLang="zh-CN" sz="2400" baseline="-25000" dirty="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4" name="文本框 113"/>
          <p:cNvSpPr txBox="1"/>
          <p:nvPr>
            <p:custDataLst>
              <p:tags r:id="rId94"/>
            </p:custDataLst>
          </p:nvPr>
        </p:nvSpPr>
        <p:spPr>
          <a:xfrm>
            <a:off x="5612130" y="507301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endParaRPr lang="en-US" altLang="zh-CN" sz="2400" baseline="-25000" dirty="0">
              <a:solidFill>
                <a:srgbClr val="FC028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5" name="文本框 114"/>
          <p:cNvSpPr txBox="1"/>
          <p:nvPr>
            <p:custDataLst>
              <p:tags r:id="rId95"/>
            </p:custDataLst>
          </p:nvPr>
        </p:nvSpPr>
        <p:spPr>
          <a:xfrm>
            <a:off x="2377440" y="509714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116" name="文本框 115"/>
          <p:cNvSpPr txBox="1"/>
          <p:nvPr>
            <p:custDataLst>
              <p:tags r:id="rId96"/>
            </p:custDataLst>
          </p:nvPr>
        </p:nvSpPr>
        <p:spPr>
          <a:xfrm>
            <a:off x="3690620" y="507301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117" name="文本框 116"/>
          <p:cNvSpPr txBox="1"/>
          <p:nvPr>
            <p:custDataLst>
              <p:tags r:id="rId97"/>
            </p:custDataLst>
          </p:nvPr>
        </p:nvSpPr>
        <p:spPr>
          <a:xfrm>
            <a:off x="4330700" y="508127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118" name="文本框 117"/>
          <p:cNvSpPr txBox="1"/>
          <p:nvPr>
            <p:custDataLst>
              <p:tags r:id="rId98"/>
            </p:custDataLst>
          </p:nvPr>
        </p:nvSpPr>
        <p:spPr>
          <a:xfrm>
            <a:off x="4964430" y="509206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119" name="文本框 118"/>
          <p:cNvSpPr txBox="1"/>
          <p:nvPr>
            <p:custDataLst>
              <p:tags r:id="rId99"/>
            </p:custDataLst>
          </p:nvPr>
        </p:nvSpPr>
        <p:spPr>
          <a:xfrm>
            <a:off x="6271260" y="508127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120" name="文本框 119"/>
          <p:cNvSpPr txBox="1"/>
          <p:nvPr>
            <p:custDataLst>
              <p:tags r:id="rId100"/>
            </p:custDataLst>
          </p:nvPr>
        </p:nvSpPr>
        <p:spPr>
          <a:xfrm>
            <a:off x="6926580" y="508254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</a:p>
        </p:txBody>
      </p:sp>
      <p:sp>
        <p:nvSpPr>
          <p:cNvPr id="121" name="文本框 120"/>
          <p:cNvSpPr txBox="1"/>
          <p:nvPr>
            <p:custDataLst>
              <p:tags r:id="rId101"/>
            </p:custDataLst>
          </p:nvPr>
        </p:nvSpPr>
        <p:spPr>
          <a:xfrm>
            <a:off x="7589520" y="508127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122" name="文本框 121"/>
          <p:cNvSpPr txBox="1"/>
          <p:nvPr>
            <p:custDataLst>
              <p:tags r:id="rId102"/>
            </p:custDataLst>
          </p:nvPr>
        </p:nvSpPr>
        <p:spPr>
          <a:xfrm>
            <a:off x="6931660" y="4733290"/>
            <a:ext cx="52768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10</a:t>
            </a:r>
          </a:p>
        </p:txBody>
      </p:sp>
      <p:sp>
        <p:nvSpPr>
          <p:cNvPr id="123" name="文本框 122"/>
          <p:cNvSpPr txBox="1"/>
          <p:nvPr>
            <p:custDataLst>
              <p:tags r:id="rId103"/>
            </p:custDataLst>
          </p:nvPr>
        </p:nvSpPr>
        <p:spPr>
          <a:xfrm>
            <a:off x="7577455" y="4733925"/>
            <a:ext cx="49593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11</a:t>
            </a:r>
          </a:p>
        </p:txBody>
      </p:sp>
      <p:sp>
        <p:nvSpPr>
          <p:cNvPr id="124" name="文本框 123"/>
          <p:cNvSpPr txBox="1"/>
          <p:nvPr>
            <p:custDataLst>
              <p:tags r:id="rId104"/>
            </p:custDataLst>
          </p:nvPr>
        </p:nvSpPr>
        <p:spPr>
          <a:xfrm>
            <a:off x="6290945" y="473138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9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45160" y="1069975"/>
            <a:ext cx="6477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data:1001101</a:t>
            </a:r>
          </a:p>
        </p:txBody>
      </p:sp>
      <p:sp>
        <p:nvSpPr>
          <p:cNvPr id="13" name="文本框 12"/>
          <p:cNvSpPr txBox="1"/>
          <p:nvPr>
            <p:custDataLst>
              <p:tags r:id="rId105"/>
            </p:custDataLst>
          </p:nvPr>
        </p:nvSpPr>
        <p:spPr>
          <a:xfrm>
            <a:off x="734695" y="6040755"/>
            <a:ext cx="6477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编码后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001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</a:t>
            </a:r>
          </a:p>
        </p:txBody>
      </p:sp>
      <p:cxnSp>
        <p:nvCxnSpPr>
          <p:cNvPr id="3" name="直接箭头连接符 2"/>
          <p:cNvCxnSpPr/>
          <p:nvPr/>
        </p:nvCxnSpPr>
        <p:spPr>
          <a:xfrm>
            <a:off x="341630" y="1833880"/>
            <a:ext cx="0" cy="38576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6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第一章</a:t>
            </a:r>
          </a:p>
        </p:txBody>
      </p:sp>
      <p:pic>
        <p:nvPicPr>
          <p:cNvPr id="6147" name="图片 4" descr="upload_post_object_v2_3718540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2636912"/>
            <a:ext cx="7845425" cy="21066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48" name="图片 5" descr="upload_post_object_v2_38341268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1219200"/>
            <a:ext cx="7780337" cy="102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61CDCDF-1DE6-6DCE-85C6-DEC228B8DF3E}"/>
              </a:ext>
            </a:extLst>
          </p:cNvPr>
          <p:cNvSpPr/>
          <p:nvPr/>
        </p:nvSpPr>
        <p:spPr>
          <a:xfrm>
            <a:off x="4211960" y="1274416"/>
            <a:ext cx="172819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825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/>
              <a:t>Hamming code</a:t>
            </a:r>
            <a:r>
              <a:rPr lang="en-US" altLang="zh-CN">
                <a:ea typeface="宋体" pitchFamily="2" charset="-122"/>
                <a:sym typeface="+mn-ea"/>
              </a:rPr>
              <a:t>: correcting </a:t>
            </a:r>
            <a:endParaRPr lang="zh-CN" altLang="en-US"/>
          </a:p>
        </p:txBody>
      </p:sp>
      <p:sp>
        <p:nvSpPr>
          <p:cNvPr id="100" name="矩形 99"/>
          <p:cNvSpPr/>
          <p:nvPr>
            <p:custDataLst>
              <p:tags r:id="rId1"/>
            </p:custDataLst>
          </p:nvPr>
        </p:nvSpPr>
        <p:spPr>
          <a:xfrm>
            <a:off x="986155" y="121602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1" name="矩形 100"/>
          <p:cNvSpPr/>
          <p:nvPr>
            <p:custDataLst>
              <p:tags r:id="rId2"/>
            </p:custDataLst>
          </p:nvPr>
        </p:nvSpPr>
        <p:spPr>
          <a:xfrm>
            <a:off x="1636395" y="121602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>
            <p:custDataLst>
              <p:tags r:id="rId3"/>
            </p:custDataLst>
          </p:nvPr>
        </p:nvSpPr>
        <p:spPr>
          <a:xfrm>
            <a:off x="2289810" y="121602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>
            <p:custDataLst>
              <p:tags r:id="rId4"/>
            </p:custDataLst>
          </p:nvPr>
        </p:nvSpPr>
        <p:spPr>
          <a:xfrm>
            <a:off x="2943225" y="121602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>
            <p:custDataLst>
              <p:tags r:id="rId5"/>
            </p:custDataLst>
          </p:nvPr>
        </p:nvSpPr>
        <p:spPr>
          <a:xfrm>
            <a:off x="3593465" y="121602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>
            <p:custDataLst>
              <p:tags r:id="rId6"/>
            </p:custDataLst>
          </p:nvPr>
        </p:nvSpPr>
        <p:spPr>
          <a:xfrm>
            <a:off x="4241165" y="121602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>
            <p:custDataLst>
              <p:tags r:id="rId7"/>
            </p:custDataLst>
          </p:nvPr>
        </p:nvSpPr>
        <p:spPr>
          <a:xfrm>
            <a:off x="4891405" y="121602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>
            <p:custDataLst>
              <p:tags r:id="rId8"/>
            </p:custDataLst>
          </p:nvPr>
        </p:nvSpPr>
        <p:spPr>
          <a:xfrm>
            <a:off x="5539105" y="1216025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>
            <p:custDataLst>
              <p:tags r:id="rId9"/>
            </p:custDataLst>
          </p:nvPr>
        </p:nvSpPr>
        <p:spPr>
          <a:xfrm>
            <a:off x="6191250" y="121602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>
            <p:custDataLst>
              <p:tags r:id="rId10"/>
            </p:custDataLst>
          </p:nvPr>
        </p:nvSpPr>
        <p:spPr>
          <a:xfrm>
            <a:off x="6843395" y="121602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>
            <p:custDataLst>
              <p:tags r:id="rId11"/>
            </p:custDataLst>
          </p:nvPr>
        </p:nvSpPr>
        <p:spPr>
          <a:xfrm>
            <a:off x="7495540" y="1216025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>
            <p:custDataLst>
              <p:tags r:id="rId12"/>
            </p:custDataLst>
          </p:nvPr>
        </p:nvSpPr>
        <p:spPr>
          <a:xfrm>
            <a:off x="1085850" y="121602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ea typeface="黑体" panose="02010609060101010101" pitchFamily="49" charset="-122"/>
                <a:sym typeface="+mn-ea"/>
              </a:rPr>
              <a:t>0</a:t>
            </a:r>
            <a:endParaRPr lang="en-US" altLang="zh-CN" sz="2400" baseline="-25000" dirty="0">
              <a:solidFill>
                <a:srgbClr val="FC028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2" name="文本框 111"/>
          <p:cNvSpPr txBox="1"/>
          <p:nvPr>
            <p:custDataLst>
              <p:tags r:id="rId13"/>
            </p:custDataLst>
          </p:nvPr>
        </p:nvSpPr>
        <p:spPr>
          <a:xfrm>
            <a:off x="1748790" y="121729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ea typeface="黑体" panose="02010609060101010101" pitchFamily="49" charset="-122"/>
                <a:sym typeface="+mn-ea"/>
              </a:rPr>
              <a:t>1</a:t>
            </a:r>
            <a:endParaRPr lang="en-US" altLang="zh-CN" sz="2400" baseline="-25000" dirty="0">
              <a:solidFill>
                <a:srgbClr val="FC028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4"/>
            </p:custDataLst>
          </p:nvPr>
        </p:nvSpPr>
        <p:spPr>
          <a:xfrm>
            <a:off x="3067685" y="120840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ea typeface="黑体" panose="02010609060101010101" pitchFamily="49" charset="-122"/>
                <a:sym typeface="+mn-ea"/>
              </a:rPr>
              <a:t>1</a:t>
            </a:r>
            <a:endParaRPr lang="en-US" altLang="zh-CN" sz="2400" baseline="-25000" dirty="0">
              <a:solidFill>
                <a:srgbClr val="FC028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4" name="文本框 113"/>
          <p:cNvSpPr txBox="1"/>
          <p:nvPr>
            <p:custDataLst>
              <p:tags r:id="rId15"/>
            </p:custDataLst>
          </p:nvPr>
        </p:nvSpPr>
        <p:spPr>
          <a:xfrm>
            <a:off x="5646420" y="120777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ea typeface="黑体" panose="02010609060101010101" pitchFamily="49" charset="-122"/>
                <a:sym typeface="+mn-ea"/>
              </a:rPr>
              <a:t>0</a:t>
            </a:r>
            <a:endParaRPr lang="en-US" altLang="zh-CN" sz="2400" baseline="-25000" dirty="0">
              <a:solidFill>
                <a:srgbClr val="FC028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5" name="文本框 114"/>
          <p:cNvSpPr txBox="1"/>
          <p:nvPr>
            <p:custDataLst>
              <p:tags r:id="rId16"/>
            </p:custDataLst>
          </p:nvPr>
        </p:nvSpPr>
        <p:spPr>
          <a:xfrm>
            <a:off x="2411730" y="123190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1</a:t>
            </a:r>
          </a:p>
        </p:txBody>
      </p:sp>
      <p:sp>
        <p:nvSpPr>
          <p:cNvPr id="116" name="文本框 115"/>
          <p:cNvSpPr txBox="1"/>
          <p:nvPr>
            <p:custDataLst>
              <p:tags r:id="rId17"/>
            </p:custDataLst>
          </p:nvPr>
        </p:nvSpPr>
        <p:spPr>
          <a:xfrm>
            <a:off x="3724910" y="120777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0</a:t>
            </a:r>
          </a:p>
        </p:txBody>
      </p:sp>
      <p:sp>
        <p:nvSpPr>
          <p:cNvPr id="117" name="文本框 116"/>
          <p:cNvSpPr txBox="1"/>
          <p:nvPr>
            <p:custDataLst>
              <p:tags r:id="rId18"/>
            </p:custDataLst>
          </p:nvPr>
        </p:nvSpPr>
        <p:spPr>
          <a:xfrm>
            <a:off x="4364990" y="121602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0</a:t>
            </a:r>
          </a:p>
        </p:txBody>
      </p:sp>
      <p:sp>
        <p:nvSpPr>
          <p:cNvPr id="118" name="文本框 117"/>
          <p:cNvSpPr txBox="1"/>
          <p:nvPr>
            <p:custDataLst>
              <p:tags r:id="rId19"/>
            </p:custDataLst>
          </p:nvPr>
        </p:nvSpPr>
        <p:spPr>
          <a:xfrm>
            <a:off x="4998720" y="122682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1</a:t>
            </a:r>
          </a:p>
        </p:txBody>
      </p:sp>
      <p:sp>
        <p:nvSpPr>
          <p:cNvPr id="119" name="文本框 118"/>
          <p:cNvSpPr txBox="1"/>
          <p:nvPr>
            <p:custDataLst>
              <p:tags r:id="rId20"/>
            </p:custDataLst>
          </p:nvPr>
        </p:nvSpPr>
        <p:spPr>
          <a:xfrm>
            <a:off x="6305550" y="121602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1</a:t>
            </a:r>
          </a:p>
        </p:txBody>
      </p:sp>
      <p:sp>
        <p:nvSpPr>
          <p:cNvPr id="120" name="文本框 119"/>
          <p:cNvSpPr txBox="1"/>
          <p:nvPr>
            <p:custDataLst>
              <p:tags r:id="rId21"/>
            </p:custDataLst>
          </p:nvPr>
        </p:nvSpPr>
        <p:spPr>
          <a:xfrm>
            <a:off x="6960870" y="121729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0</a:t>
            </a:r>
          </a:p>
        </p:txBody>
      </p:sp>
      <p:sp>
        <p:nvSpPr>
          <p:cNvPr id="121" name="文本框 120"/>
          <p:cNvSpPr txBox="1"/>
          <p:nvPr>
            <p:custDataLst>
              <p:tags r:id="rId22"/>
            </p:custDataLst>
          </p:nvPr>
        </p:nvSpPr>
        <p:spPr>
          <a:xfrm>
            <a:off x="7623810" y="121602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1</a:t>
            </a:r>
          </a:p>
        </p:txBody>
      </p:sp>
      <p:sp>
        <p:nvSpPr>
          <p:cNvPr id="3" name="矩形 2"/>
          <p:cNvSpPr/>
          <p:nvPr>
            <p:custDataLst>
              <p:tags r:id="rId23"/>
            </p:custDataLst>
          </p:nvPr>
        </p:nvSpPr>
        <p:spPr>
          <a:xfrm>
            <a:off x="983615" y="2753360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24"/>
            </p:custDataLst>
          </p:nvPr>
        </p:nvSpPr>
        <p:spPr>
          <a:xfrm>
            <a:off x="1633855" y="2753360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25"/>
            </p:custDataLst>
          </p:nvPr>
        </p:nvSpPr>
        <p:spPr>
          <a:xfrm>
            <a:off x="2287270" y="275336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6"/>
            </p:custDataLst>
          </p:nvPr>
        </p:nvSpPr>
        <p:spPr>
          <a:xfrm>
            <a:off x="2940685" y="2753360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7"/>
            </p:custDataLst>
          </p:nvPr>
        </p:nvSpPr>
        <p:spPr>
          <a:xfrm>
            <a:off x="3590925" y="275336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28"/>
            </p:custDataLst>
          </p:nvPr>
        </p:nvSpPr>
        <p:spPr>
          <a:xfrm>
            <a:off x="4238625" y="275336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29"/>
            </p:custDataLst>
          </p:nvPr>
        </p:nvSpPr>
        <p:spPr>
          <a:xfrm>
            <a:off x="4888865" y="275336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0"/>
            </p:custDataLst>
          </p:nvPr>
        </p:nvSpPr>
        <p:spPr>
          <a:xfrm>
            <a:off x="5536565" y="2753360"/>
            <a:ext cx="650240" cy="602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31"/>
            </p:custDataLst>
          </p:nvPr>
        </p:nvSpPr>
        <p:spPr>
          <a:xfrm>
            <a:off x="6188710" y="275336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32"/>
            </p:custDataLst>
          </p:nvPr>
        </p:nvSpPr>
        <p:spPr>
          <a:xfrm>
            <a:off x="6840855" y="275336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33"/>
            </p:custDataLst>
          </p:nvPr>
        </p:nvSpPr>
        <p:spPr>
          <a:xfrm>
            <a:off x="7493000" y="2753360"/>
            <a:ext cx="650240" cy="6026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4"/>
            </p:custDataLst>
          </p:nvPr>
        </p:nvSpPr>
        <p:spPr>
          <a:xfrm>
            <a:off x="1083310" y="275336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ea typeface="黑体" panose="02010609060101010101" pitchFamily="49" charset="-122"/>
                <a:sym typeface="+mn-ea"/>
              </a:rPr>
              <a:t>0</a:t>
            </a:r>
            <a:endParaRPr lang="en-US" altLang="zh-CN" sz="2400" baseline="-25000" dirty="0">
              <a:solidFill>
                <a:srgbClr val="FC028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35"/>
            </p:custDataLst>
          </p:nvPr>
        </p:nvSpPr>
        <p:spPr>
          <a:xfrm>
            <a:off x="1746250" y="275463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ea typeface="黑体" panose="02010609060101010101" pitchFamily="49" charset="-122"/>
                <a:sym typeface="+mn-ea"/>
              </a:rPr>
              <a:t>1</a:t>
            </a:r>
            <a:endParaRPr lang="en-US" altLang="zh-CN" sz="2400" baseline="-25000" dirty="0">
              <a:solidFill>
                <a:srgbClr val="FC028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36"/>
            </p:custDataLst>
          </p:nvPr>
        </p:nvSpPr>
        <p:spPr>
          <a:xfrm>
            <a:off x="3065145" y="2745740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ea typeface="黑体" panose="02010609060101010101" pitchFamily="49" charset="-122"/>
                <a:sym typeface="+mn-ea"/>
              </a:rPr>
              <a:t>1</a:t>
            </a:r>
            <a:endParaRPr lang="en-US" altLang="zh-CN" sz="2400" baseline="-25000" dirty="0">
              <a:solidFill>
                <a:srgbClr val="FC028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7"/>
            </p:custDataLst>
          </p:nvPr>
        </p:nvSpPr>
        <p:spPr>
          <a:xfrm>
            <a:off x="5643880" y="2745105"/>
            <a:ext cx="55689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C0280"/>
                </a:solidFill>
                <a:ea typeface="黑体" panose="02010609060101010101" pitchFamily="49" charset="-122"/>
                <a:sym typeface="+mn-ea"/>
              </a:rPr>
              <a:t>0</a:t>
            </a:r>
            <a:endParaRPr lang="en-US" altLang="zh-CN" sz="2400" baseline="-25000" dirty="0">
              <a:solidFill>
                <a:srgbClr val="FC028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8"/>
            </p:custDataLst>
          </p:nvPr>
        </p:nvSpPr>
        <p:spPr>
          <a:xfrm>
            <a:off x="2409190" y="276923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1</a:t>
            </a:r>
          </a:p>
        </p:txBody>
      </p:sp>
      <p:sp>
        <p:nvSpPr>
          <p:cNvPr id="22" name="文本框 21"/>
          <p:cNvSpPr txBox="1"/>
          <p:nvPr>
            <p:custDataLst>
              <p:tags r:id="rId39"/>
            </p:custDataLst>
          </p:nvPr>
        </p:nvSpPr>
        <p:spPr>
          <a:xfrm>
            <a:off x="3722370" y="274510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0</a:t>
            </a:r>
          </a:p>
        </p:txBody>
      </p:sp>
      <p:sp>
        <p:nvSpPr>
          <p:cNvPr id="23" name="文本框 22"/>
          <p:cNvSpPr txBox="1"/>
          <p:nvPr>
            <p:custDataLst>
              <p:tags r:id="rId40"/>
            </p:custDataLst>
          </p:nvPr>
        </p:nvSpPr>
        <p:spPr>
          <a:xfrm>
            <a:off x="4362450" y="275336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0</a:t>
            </a:r>
          </a:p>
        </p:txBody>
      </p:sp>
      <p:sp>
        <p:nvSpPr>
          <p:cNvPr id="24" name="文本框 23"/>
          <p:cNvSpPr txBox="1"/>
          <p:nvPr>
            <p:custDataLst>
              <p:tags r:id="rId41"/>
            </p:custDataLst>
          </p:nvPr>
        </p:nvSpPr>
        <p:spPr>
          <a:xfrm>
            <a:off x="4996180" y="2764155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0</a:t>
            </a:r>
          </a:p>
        </p:txBody>
      </p:sp>
      <p:sp>
        <p:nvSpPr>
          <p:cNvPr id="25" name="文本框 24"/>
          <p:cNvSpPr txBox="1"/>
          <p:nvPr>
            <p:custDataLst>
              <p:tags r:id="rId42"/>
            </p:custDataLst>
          </p:nvPr>
        </p:nvSpPr>
        <p:spPr>
          <a:xfrm>
            <a:off x="6303010" y="275336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1</a:t>
            </a:r>
          </a:p>
        </p:txBody>
      </p:sp>
      <p:sp>
        <p:nvSpPr>
          <p:cNvPr id="26" name="文本框 25"/>
          <p:cNvSpPr txBox="1"/>
          <p:nvPr>
            <p:custDataLst>
              <p:tags r:id="rId43"/>
            </p:custDataLst>
          </p:nvPr>
        </p:nvSpPr>
        <p:spPr>
          <a:xfrm>
            <a:off x="6958330" y="275463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0</a:t>
            </a:r>
          </a:p>
        </p:txBody>
      </p:sp>
      <p:sp>
        <p:nvSpPr>
          <p:cNvPr id="27" name="文本框 26"/>
          <p:cNvSpPr txBox="1"/>
          <p:nvPr>
            <p:custDataLst>
              <p:tags r:id="rId44"/>
            </p:custDataLst>
          </p:nvPr>
        </p:nvSpPr>
        <p:spPr>
          <a:xfrm>
            <a:off x="7621270" y="2753360"/>
            <a:ext cx="464185" cy="5219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  <a:sym typeface="+mn-ea"/>
              </a:rPr>
              <a:t>1</a:t>
            </a:r>
          </a:p>
        </p:txBody>
      </p:sp>
      <p:sp>
        <p:nvSpPr>
          <p:cNvPr id="28" name="文本框 27"/>
          <p:cNvSpPr txBox="1"/>
          <p:nvPr>
            <p:custDataLst>
              <p:tags r:id="rId45"/>
            </p:custDataLst>
          </p:nvPr>
        </p:nvSpPr>
        <p:spPr>
          <a:xfrm>
            <a:off x="821055" y="2221865"/>
            <a:ext cx="6477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接收方纠错：</a:t>
            </a:r>
          </a:p>
        </p:txBody>
      </p:sp>
      <p:sp>
        <p:nvSpPr>
          <p:cNvPr id="29" name="乘号 28"/>
          <p:cNvSpPr/>
          <p:nvPr/>
        </p:nvSpPr>
        <p:spPr>
          <a:xfrm>
            <a:off x="4996180" y="1480185"/>
            <a:ext cx="595630" cy="63182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46"/>
            </p:custDataLst>
          </p:nvPr>
        </p:nvSpPr>
        <p:spPr>
          <a:xfrm>
            <a:off x="1101725" y="3364865"/>
            <a:ext cx="436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文本框 30"/>
          <p:cNvSpPr txBox="1"/>
          <p:nvPr>
            <p:custDataLst>
              <p:tags r:id="rId47"/>
            </p:custDataLst>
          </p:nvPr>
        </p:nvSpPr>
        <p:spPr>
          <a:xfrm>
            <a:off x="1771650" y="3367405"/>
            <a:ext cx="436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文本框 31"/>
          <p:cNvSpPr txBox="1"/>
          <p:nvPr>
            <p:custDataLst>
              <p:tags r:id="rId48"/>
            </p:custDataLst>
          </p:nvPr>
        </p:nvSpPr>
        <p:spPr>
          <a:xfrm>
            <a:off x="2433955" y="336740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文本框 32"/>
          <p:cNvSpPr txBox="1"/>
          <p:nvPr>
            <p:custDataLst>
              <p:tags r:id="rId49"/>
            </p:custDataLst>
          </p:nvPr>
        </p:nvSpPr>
        <p:spPr>
          <a:xfrm>
            <a:off x="3074670" y="336740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文本框 33"/>
          <p:cNvSpPr txBox="1"/>
          <p:nvPr>
            <p:custDataLst>
              <p:tags r:id="rId50"/>
            </p:custDataLst>
          </p:nvPr>
        </p:nvSpPr>
        <p:spPr>
          <a:xfrm>
            <a:off x="3743960" y="336740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文本框 34"/>
          <p:cNvSpPr txBox="1"/>
          <p:nvPr>
            <p:custDataLst>
              <p:tags r:id="rId51"/>
            </p:custDataLst>
          </p:nvPr>
        </p:nvSpPr>
        <p:spPr>
          <a:xfrm>
            <a:off x="4382770" y="336740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文本框 35"/>
          <p:cNvSpPr txBox="1"/>
          <p:nvPr>
            <p:custDataLst>
              <p:tags r:id="rId52"/>
            </p:custDataLst>
          </p:nvPr>
        </p:nvSpPr>
        <p:spPr>
          <a:xfrm>
            <a:off x="5015865" y="336740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7" name="文本框 36"/>
          <p:cNvSpPr txBox="1"/>
          <p:nvPr>
            <p:custDataLst>
              <p:tags r:id="rId53"/>
            </p:custDataLst>
          </p:nvPr>
        </p:nvSpPr>
        <p:spPr>
          <a:xfrm>
            <a:off x="5657215" y="336740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8" name="文本框 37"/>
          <p:cNvSpPr txBox="1"/>
          <p:nvPr>
            <p:custDataLst>
              <p:tags r:id="rId54"/>
            </p:custDataLst>
          </p:nvPr>
        </p:nvSpPr>
        <p:spPr>
          <a:xfrm>
            <a:off x="6331585" y="3367405"/>
            <a:ext cx="43688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9" name="文本框 38"/>
          <p:cNvSpPr txBox="1"/>
          <p:nvPr>
            <p:custDataLst>
              <p:tags r:id="rId55"/>
            </p:custDataLst>
          </p:nvPr>
        </p:nvSpPr>
        <p:spPr>
          <a:xfrm>
            <a:off x="6891020" y="3367405"/>
            <a:ext cx="65024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文本框 39"/>
          <p:cNvSpPr txBox="1"/>
          <p:nvPr>
            <p:custDataLst>
              <p:tags r:id="rId56"/>
            </p:custDataLst>
          </p:nvPr>
        </p:nvSpPr>
        <p:spPr>
          <a:xfrm>
            <a:off x="7518400" y="3364865"/>
            <a:ext cx="752475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21055" y="3880485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重新计算校验位：</a:t>
            </a:r>
          </a:p>
        </p:txBody>
      </p:sp>
      <p:sp>
        <p:nvSpPr>
          <p:cNvPr id="42" name="文本框 41"/>
          <p:cNvSpPr txBox="1"/>
          <p:nvPr>
            <p:custDataLst>
              <p:tags r:id="rId57"/>
            </p:custDataLst>
          </p:nvPr>
        </p:nvSpPr>
        <p:spPr>
          <a:xfrm>
            <a:off x="948055" y="4397375"/>
            <a:ext cx="7827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bit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进行偶校验：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0+1+0+0+1+1 = 1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44" name="文本框 43"/>
          <p:cNvSpPr txBox="1"/>
          <p:nvPr>
            <p:custDataLst>
              <p:tags r:id="rId58"/>
            </p:custDataLst>
          </p:nvPr>
        </p:nvSpPr>
        <p:spPr>
          <a:xfrm>
            <a:off x="948055" y="4831715"/>
            <a:ext cx="7827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bit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进行偶校验：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1+1+0+0+0+1 = 1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45" name="文本框 44"/>
          <p:cNvSpPr txBox="1"/>
          <p:nvPr>
            <p:custDataLst>
              <p:tags r:id="rId59"/>
            </p:custDataLst>
          </p:nvPr>
        </p:nvSpPr>
        <p:spPr>
          <a:xfrm>
            <a:off x="948055" y="5230495"/>
            <a:ext cx="7827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bit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进行偶校验：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1+0+0+0 = 1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46" name="文本框 45"/>
          <p:cNvSpPr txBox="1"/>
          <p:nvPr>
            <p:custDataLst>
              <p:tags r:id="rId60"/>
            </p:custDataLst>
          </p:nvPr>
        </p:nvSpPr>
        <p:spPr>
          <a:xfrm>
            <a:off x="956945" y="5629275"/>
            <a:ext cx="7827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bit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进行偶校验：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0+1+0+1 = 0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6203315" y="4220210"/>
            <a:ext cx="2668905" cy="2141220"/>
            <a:chOff x="9769" y="6646"/>
            <a:chExt cx="4203" cy="3372"/>
          </a:xfrm>
        </p:grpSpPr>
        <p:sp>
          <p:nvSpPr>
            <p:cNvPr id="47" name="乘号 46"/>
            <p:cNvSpPr/>
            <p:nvPr>
              <p:custDataLst>
                <p:tags r:id="rId61"/>
              </p:custDataLst>
            </p:nvPr>
          </p:nvSpPr>
          <p:spPr>
            <a:xfrm>
              <a:off x="12478" y="6646"/>
              <a:ext cx="938" cy="995"/>
            </a:xfrm>
            <a:prstGeom prst="mathMultiply">
              <a:avLst>
                <a:gd name="adj1" fmla="val 511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乘号 47"/>
            <p:cNvSpPr/>
            <p:nvPr>
              <p:custDataLst>
                <p:tags r:id="rId62"/>
              </p:custDataLst>
            </p:nvPr>
          </p:nvSpPr>
          <p:spPr>
            <a:xfrm>
              <a:off x="12478" y="7425"/>
              <a:ext cx="938" cy="995"/>
            </a:xfrm>
            <a:prstGeom prst="mathMultiply">
              <a:avLst>
                <a:gd name="adj1" fmla="val 511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乘号 48"/>
            <p:cNvSpPr/>
            <p:nvPr>
              <p:custDataLst>
                <p:tags r:id="rId63"/>
              </p:custDataLst>
            </p:nvPr>
          </p:nvSpPr>
          <p:spPr>
            <a:xfrm>
              <a:off x="9769" y="8054"/>
              <a:ext cx="938" cy="995"/>
            </a:xfrm>
            <a:prstGeom prst="mathMultiply">
              <a:avLst>
                <a:gd name="adj1" fmla="val 511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>
              <p:custDataLst>
                <p:tags r:id="rId64"/>
              </p:custDataLst>
            </p:nvPr>
          </p:nvSpPr>
          <p:spPr>
            <a:xfrm>
              <a:off x="11136" y="8420"/>
              <a:ext cx="283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出错的</a:t>
              </a:r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bit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位：</a:t>
              </a:r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1+2+4 =7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第</a:t>
              </a:r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7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位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5"/>
            <a:ext cx="7272020" cy="249110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4048125"/>
            <a:ext cx="8224838" cy="203041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2773" name="图片 2" descr="upload_post_object_v2_22629930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33" y="1272858"/>
            <a:ext cx="7419975" cy="2460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4" name="图片 3" descr="upload_post_object_v2_18867851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50" y="4105275"/>
            <a:ext cx="8089900" cy="869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5" name="图片 6" descr="upload_post_object_v2_19486103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00" y="4872038"/>
            <a:ext cx="7969250" cy="965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522021" y="1404620"/>
            <a:ext cx="1514475" cy="222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10010001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ea typeface="黑体" panose="02010609060101010101" pitchFamily="49" charset="-122"/>
              </a:rPr>
              <a:t>01010011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10100001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0101</a:t>
            </a:r>
            <a:r>
              <a:rPr lang="zh-CN" altLang="en-US" sz="1800" dirty="0">
                <a:solidFill>
                  <a:schemeClr val="accent2"/>
                </a:solidFill>
                <a:ea typeface="黑体" panose="02010609060101010101" pitchFamily="49" charset="-122"/>
              </a:rPr>
              <a:t>0110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accent2"/>
                </a:solidFill>
                <a:ea typeface="黑体" panose="02010609060101010101" pitchFamily="49" charset="-122"/>
              </a:rPr>
              <a:t>1100</a:t>
            </a:r>
            <a:r>
              <a:rPr lang="zh-CN" altLang="en-US" sz="1800" dirty="0">
                <a:ea typeface="黑体" panose="02010609060101010101" pitchFamily="49" charset="-122"/>
              </a:rPr>
              <a:t>1100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11101101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ea typeface="黑体" panose="02010609060101010101" pitchFamily="49" charset="-122"/>
              </a:rPr>
              <a:t>10001000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0965" name="Line 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7874716" y="1249125"/>
            <a:ext cx="79295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5400"/>
          </a:p>
        </p:txBody>
      </p:sp>
      <p:sp>
        <p:nvSpPr>
          <p:cNvPr id="40966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18793" y="889795"/>
            <a:ext cx="296545" cy="41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100">
                <a:solidFill>
                  <a:srgbClr val="993300"/>
                </a:solidFill>
                <a:ea typeface="黑体" panose="02010609060101010101" pitchFamily="49" charset="-122"/>
              </a:rPr>
              <a:t>r</a:t>
            </a:r>
            <a:endParaRPr lang="zh-CN" altLang="en-US" sz="2100">
              <a:solidFill>
                <a:srgbClr val="993300"/>
              </a:solidFill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892540" y="1476375"/>
            <a:ext cx="361315" cy="21164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C00000"/>
                </a:solidFill>
                <a:ea typeface="黑体" panose="02010609060101010101" pitchFamily="49" charset="-122"/>
                <a:sym typeface="+mn-ea"/>
              </a:rPr>
              <a:t>10011100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667625" y="3500755"/>
            <a:ext cx="1350010" cy="365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C00000"/>
                </a:solidFill>
                <a:ea typeface="黑体" panose="02010609060101010101" pitchFamily="49" charset="-122"/>
                <a:sym typeface="+mn-ea"/>
              </a:rPr>
              <a:t>10011100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4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5"/>
            <a:ext cx="8224838" cy="182086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381375"/>
            <a:ext cx="8224838" cy="277018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3797" name="图片 2" descr="upload_post_object_v2_29149908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7" y="1316360"/>
            <a:ext cx="7515225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8" name="图片 6" descr="upload_post_object_v2_40397805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3" y="3527424"/>
            <a:ext cx="8089900" cy="227783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215" y="1700530"/>
            <a:ext cx="861314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/>
            <a:r>
              <a:rPr kumimoji="1" lang="en-US" altLang="zh-CN" sz="2400" b="1" dirty="0">
                <a:sym typeface="Wingdings" panose="05000000000000000000" pitchFamily="2" charset="2"/>
              </a:rPr>
              <a:t>The number of check bits needed to </a:t>
            </a:r>
            <a:r>
              <a:rPr kumimoji="1" lang="en-US" altLang="zh-CN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correct</a:t>
            </a:r>
            <a:r>
              <a:rPr kumimoji="1" lang="en-US" altLang="zh-CN" sz="2400" b="1" dirty="0">
                <a:sym typeface="Wingdings" panose="05000000000000000000" pitchFamily="2" charset="2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single</a:t>
            </a:r>
            <a:r>
              <a:rPr kumimoji="1" lang="en-US" altLang="zh-CN" sz="2400" b="1" dirty="0">
                <a:sym typeface="Wingdings" panose="05000000000000000000" pitchFamily="2" charset="2"/>
              </a:rPr>
              <a:t> errors</a:t>
            </a:r>
            <a:r>
              <a:rPr kumimoji="1" lang="en-US" altLang="zh-CN" sz="2400" dirty="0">
                <a:sym typeface="Wingdings" panose="05000000000000000000" pitchFamily="2" charset="2"/>
              </a:rPr>
              <a:t>:</a:t>
            </a:r>
            <a:endParaRPr kumimoji="1" lang="zh-CN" altLang="en-US" sz="2400" dirty="0">
              <a:solidFill>
                <a:srgbClr val="333399"/>
              </a:solidFill>
              <a:ea typeface="宋体" pitchFamily="2" charset="-122"/>
              <a:sym typeface="Wingdings" panose="05000000000000000000" pitchFamily="2" charset="2"/>
            </a:endParaRPr>
          </a:p>
          <a:p>
            <a:pPr marL="457200" lvl="1" indent="0" eaLnBrk="1" hangingPunct="1">
              <a:buNone/>
            </a:pPr>
            <a:r>
              <a:rPr kumimoji="1"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                          </a:t>
            </a:r>
            <a:r>
              <a:rPr kumimoji="1" lang="en-US" altLang="zh-CN" sz="3200" dirty="0">
                <a:solidFill>
                  <a:srgbClr val="C00000"/>
                </a:solidFill>
                <a:sym typeface="Wingdings" panose="05000000000000000000" pitchFamily="2" charset="2"/>
              </a:rPr>
              <a:t>m+r+1≤ 2</a:t>
            </a:r>
            <a:r>
              <a:rPr kumimoji="1" lang="en-US" altLang="zh-CN" sz="3200" baseline="30000" dirty="0">
                <a:solidFill>
                  <a:srgbClr val="C00000"/>
                </a:solidFill>
                <a:sym typeface="Wingdings" panose="05000000000000000000" pitchFamily="2" charset="2"/>
              </a:rPr>
              <a:t>r</a:t>
            </a:r>
            <a:r>
              <a:rPr kumimoji="1" lang="en-US" altLang="zh-CN" sz="3200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sz="3200" dirty="0">
                <a:sym typeface="Wingdings" panose="05000000000000000000" pitchFamily="2" charset="2"/>
              </a:rPr>
              <a:t>  </a:t>
            </a:r>
            <a:r>
              <a:rPr kumimoji="1" lang="en-US" altLang="zh-CN" dirty="0">
                <a:sym typeface="Wingdings" panose="05000000000000000000" pitchFamily="2" charset="2"/>
              </a:rPr>
              <a:t>             </a:t>
            </a:r>
            <a:endParaRPr kumimoji="1" lang="en-US" altLang="zh-CN" dirty="0">
              <a:ea typeface="宋体" pitchFamily="2" charset="-122"/>
              <a:sym typeface="Wingdings" panose="05000000000000000000" pitchFamily="2" charset="2"/>
            </a:endParaRPr>
          </a:p>
          <a:p>
            <a:pPr marL="457200" lvl="1" indent="0" eaLnBrk="1" hangingPunct="1">
              <a:buNone/>
            </a:pPr>
            <a:r>
              <a:rPr kumimoji="1" lang="en-US" altLang="zh-CN" dirty="0">
                <a:sym typeface="Wingdings" panose="05000000000000000000" pitchFamily="2" charset="2"/>
              </a:rPr>
              <a:t>                                                      </a:t>
            </a:r>
            <a:r>
              <a:rPr kumimoji="1" lang="en-US" altLang="zh-CN" sz="2400" dirty="0">
                <a:sym typeface="Wingdings" panose="05000000000000000000" pitchFamily="2" charset="2"/>
              </a:rPr>
              <a:t> </a:t>
            </a:r>
            <a:r>
              <a:rPr kumimoji="1" lang="en-US" altLang="zh-CN" sz="2400" dirty="0">
                <a:latin typeface="Times New Roman Regular" panose="02020603050405020304" charset="0"/>
                <a:cs typeface="Times New Roman Regular" panose="02020603050405020304" charset="0"/>
                <a:sym typeface="Wingdings" panose="05000000000000000000" pitchFamily="2" charset="2"/>
              </a:rPr>
              <a:t>m: message bits, r:check bits </a:t>
            </a:r>
            <a:endParaRPr kumimoji="1" lang="en-US" altLang="zh-CN" sz="2400" dirty="0">
              <a:latin typeface="Times New Roman Regular" panose="02020603050405020304" charset="0"/>
              <a:ea typeface="宋体" pitchFamily="2" charset="-122"/>
              <a:cs typeface="Times New Roman Regular" panose="02020603050405020304" charset="0"/>
              <a:sym typeface="Wingdings" panose="05000000000000000000" pitchFamily="2" charset="2"/>
            </a:endParaRPr>
          </a:p>
          <a:p>
            <a:pPr eaLnBrk="1" hangingPunct="1"/>
            <a:endParaRPr lang="en-US" altLang="zh-CN" dirty="0">
              <a:solidFill>
                <a:srgbClr val="C00000"/>
              </a:solidFill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315" y="332105"/>
            <a:ext cx="8956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微软雅黑" panose="020B0503020204020204" charset="-122"/>
                <a:sym typeface="+mn-ea"/>
              </a:rPr>
              <a:t>Error-Correcting Codes: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Hammin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cs typeface="微软雅黑" panose="020B0503020204020204" charset="-122"/>
                <a:sym typeface="+mn-ea"/>
              </a:rPr>
              <a:t>g code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8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5"/>
            <a:ext cx="8224838" cy="182086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756025"/>
            <a:ext cx="8224838" cy="177800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4821" name="图片 3" descr="upload_post_object_v2_36607379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8" y="1682750"/>
            <a:ext cx="8121650" cy="976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2" name="图片 7" descr="upload_post_object_v2_25830885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8" y="4195763"/>
            <a:ext cx="8032750" cy="917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2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984250"/>
            <a:ext cx="8224838" cy="235267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5844" name="图片 2" descr="upload_post_object_v2_40831022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054100"/>
            <a:ext cx="7870825" cy="2246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5" name="图片 3" descr="upload_post_object_v2_29700578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3503295"/>
            <a:ext cx="8090535" cy="3147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6" name="图片 6" descr="upload_post_object_v2_4066881892"/>
          <p:cNvPicPr>
            <a:picLocks noChangeAspect="1"/>
          </p:cNvPicPr>
          <p:nvPr/>
        </p:nvPicPr>
        <p:blipFill>
          <a:blip r:embed="rId4"/>
          <a:srcRect t="31094"/>
          <a:stretch>
            <a:fillRect/>
          </a:stretch>
        </p:blipFill>
        <p:spPr>
          <a:xfrm>
            <a:off x="252095" y="6524943"/>
            <a:ext cx="3905250" cy="282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66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5"/>
            <a:ext cx="8224838" cy="182086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54000" y="3527425"/>
            <a:ext cx="8224838" cy="242570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6869" name="图片 2" descr="upload_post_object_v2_4197400314"/>
          <p:cNvPicPr>
            <a:picLocks noChangeAspect="1"/>
          </p:cNvPicPr>
          <p:nvPr/>
        </p:nvPicPr>
        <p:blipFill>
          <a:blip r:embed="rId2"/>
          <a:srcRect b="26901"/>
          <a:stretch>
            <a:fillRect/>
          </a:stretch>
        </p:blipFill>
        <p:spPr>
          <a:xfrm>
            <a:off x="293688" y="1670050"/>
            <a:ext cx="8185150" cy="1003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0" name="图片 3" descr="upload_post_object_v2_37159795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8" y="3903663"/>
            <a:ext cx="8185150" cy="154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9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066800"/>
            <a:ext cx="8224838" cy="229552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749675"/>
            <a:ext cx="8224838" cy="229235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7893" name="图片 2" descr="upload_post_object_v2_5006230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162050"/>
            <a:ext cx="7877175" cy="2019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4" name="图片 3" descr="upload_post_object_v2_280836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4051300"/>
            <a:ext cx="8010525" cy="1339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218430" y="2551430"/>
            <a:ext cx="389255" cy="370205"/>
          </a:xfrm>
          <a:prstGeom prst="rect">
            <a:avLst/>
          </a:prstGeom>
        </p:spPr>
      </p:pic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>
            <a:off x="3679984" y="1898174"/>
            <a:ext cx="0" cy="34823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3"/>
            </p:custDataLst>
          </p:nvPr>
        </p:nvCxnSpPr>
        <p:spPr>
          <a:xfrm>
            <a:off x="5137468" y="1839754"/>
            <a:ext cx="0" cy="3501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内容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229610" y="1343660"/>
            <a:ext cx="991235" cy="298450"/>
          </a:xfrm>
          <a:prstGeom prst="rect">
            <a:avLst/>
          </a:prstGeom>
        </p:spPr>
        <p:txBody>
          <a:bodyPr vert="horz" lIns="68580" tIns="34290" rIns="68580" bIns="3429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2000" dirty="0"/>
              <a:t>发送方</a:t>
            </a:r>
          </a:p>
        </p:txBody>
      </p:sp>
      <p:sp>
        <p:nvSpPr>
          <p:cNvPr id="36" name="内容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526915" y="1343660"/>
            <a:ext cx="1426210" cy="298450"/>
          </a:xfrm>
          <a:prstGeom prst="rect">
            <a:avLst/>
          </a:prstGeom>
        </p:spPr>
        <p:txBody>
          <a:bodyPr vert="horz" lIns="68580" tIns="34290" rIns="68580" bIns="3429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2000" dirty="0"/>
              <a:t>接收方</a:t>
            </a:r>
          </a:p>
        </p:txBody>
      </p:sp>
      <p:cxnSp>
        <p:nvCxnSpPr>
          <p:cNvPr id="37" name="直接箭头连接符 36"/>
          <p:cNvCxnSpPr/>
          <p:nvPr>
            <p:custDataLst>
              <p:tags r:id="rId6"/>
            </p:custDataLst>
          </p:nvPr>
        </p:nvCxnSpPr>
        <p:spPr>
          <a:xfrm>
            <a:off x="3692366" y="2612708"/>
            <a:ext cx="1412875" cy="151130"/>
          </a:xfrm>
          <a:prstGeom prst="straightConnector1">
            <a:avLst/>
          </a:prstGeom>
          <a:ln w="4445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7"/>
            </p:custDataLst>
          </p:nvPr>
        </p:nvCxnSpPr>
        <p:spPr>
          <a:xfrm>
            <a:off x="3668871" y="3783330"/>
            <a:ext cx="1426210" cy="186690"/>
          </a:xfrm>
          <a:prstGeom prst="straightConnector1">
            <a:avLst/>
          </a:prstGeom>
          <a:ln w="4445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左大括号 40"/>
          <p:cNvSpPr/>
          <p:nvPr>
            <p:custDataLst>
              <p:tags r:id="rId8"/>
            </p:custDataLst>
          </p:nvPr>
        </p:nvSpPr>
        <p:spPr>
          <a:xfrm>
            <a:off x="3434715" y="2613025"/>
            <a:ext cx="234315" cy="1093470"/>
          </a:xfrm>
          <a:prstGeom prst="leftBrace">
            <a:avLst>
              <a:gd name="adj1" fmla="val 8333"/>
              <a:gd name="adj2" fmla="val 5193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5400"/>
          </a:p>
        </p:txBody>
      </p:sp>
      <p:sp>
        <p:nvSpPr>
          <p:cNvPr id="42" name="内容占位符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2186305" y="2945765"/>
            <a:ext cx="1249045" cy="329565"/>
          </a:xfrm>
          <a:prstGeom prst="rect">
            <a:avLst/>
          </a:prstGeom>
        </p:spPr>
        <p:txBody>
          <a:bodyPr vert="horz" lIns="68580" tIns="34290" rIns="68580" bIns="3429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b="1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62" name="内容占位符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2839720" y="2371725"/>
            <a:ext cx="1049020" cy="224790"/>
          </a:xfrm>
          <a:prstGeom prst="rect">
            <a:avLst/>
          </a:prstGeom>
        </p:spPr>
        <p:txBody>
          <a:bodyPr vert="horz" lIns="68580" tIns="34290" rIns="68580" bIns="3429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>
                <a:solidFill>
                  <a:srgbClr val="000099"/>
                </a:solidFill>
              </a:rPr>
              <a:t>SEQ=0</a:t>
            </a:r>
          </a:p>
        </p:txBody>
      </p:sp>
      <p:sp>
        <p:nvSpPr>
          <p:cNvPr id="63" name="内容占位符 2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2800350" y="3683000"/>
            <a:ext cx="1088390" cy="224790"/>
          </a:xfrm>
          <a:prstGeom prst="rect">
            <a:avLst/>
          </a:prstGeom>
        </p:spPr>
        <p:txBody>
          <a:bodyPr vert="horz" lIns="68580" tIns="34290" rIns="68580" bIns="3429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>
                <a:solidFill>
                  <a:srgbClr val="000099"/>
                </a:solidFill>
              </a:rPr>
              <a:t>SEQ=0</a:t>
            </a:r>
          </a:p>
        </p:txBody>
      </p:sp>
      <p:sp>
        <p:nvSpPr>
          <p:cNvPr id="64" name="内容占位符 2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5334635" y="3557905"/>
            <a:ext cx="1541780" cy="835660"/>
          </a:xfrm>
          <a:prstGeom prst="rect">
            <a:avLst/>
          </a:prstGeom>
        </p:spPr>
        <p:txBody>
          <a:bodyPr vert="horz" lIns="68580" tIns="34290" rIns="68580" bIns="3429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>
                <a:solidFill>
                  <a:srgbClr val="000099"/>
                </a:solidFill>
                <a:sym typeface="+mn-ea"/>
              </a:rPr>
              <a:t>丢弃</a:t>
            </a:r>
            <a:r>
              <a:rPr kumimoji="1" lang="zh-CN" altLang="en-US" sz="1800" dirty="0">
                <a:solidFill>
                  <a:srgbClr val="000099"/>
                </a:solidFill>
              </a:rPr>
              <a:t>重复帧，同时回</a:t>
            </a:r>
            <a:r>
              <a:rPr kumimoji="1" lang="en-US" altLang="zh-CN" sz="1800" dirty="0">
                <a:solidFill>
                  <a:srgbClr val="000099"/>
                </a:solidFill>
              </a:rPr>
              <a:t>ACK</a:t>
            </a:r>
            <a:r>
              <a:rPr kumimoji="1" lang="zh-CN" altLang="en-US" sz="1800" dirty="0">
                <a:solidFill>
                  <a:srgbClr val="000099"/>
                </a:solidFill>
              </a:rPr>
              <a:t>！</a:t>
            </a:r>
          </a:p>
        </p:txBody>
      </p:sp>
      <p:cxnSp>
        <p:nvCxnSpPr>
          <p:cNvPr id="65" name="直接箭头连接符 64"/>
          <p:cNvCxnSpPr/>
          <p:nvPr>
            <p:custDataLst>
              <p:tags r:id="rId13"/>
            </p:custDataLst>
          </p:nvPr>
        </p:nvCxnSpPr>
        <p:spPr>
          <a:xfrm flipH="1">
            <a:off x="4204018" y="2822575"/>
            <a:ext cx="881380" cy="119380"/>
          </a:xfrm>
          <a:prstGeom prst="straightConnector1">
            <a:avLst/>
          </a:prstGeom>
          <a:ln w="31750" cmpd="sng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内容占位符 2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3939540" y="2976880"/>
            <a:ext cx="1278890" cy="298450"/>
          </a:xfrm>
          <a:prstGeom prst="rect">
            <a:avLst/>
          </a:prstGeom>
        </p:spPr>
        <p:txBody>
          <a:bodyPr vert="horz" lIns="68580" tIns="34290" rIns="68580" bIns="3429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>
                <a:solidFill>
                  <a:srgbClr val="FF0000"/>
                </a:solidFill>
              </a:rPr>
              <a:t>ACK0</a:t>
            </a:r>
            <a:r>
              <a:rPr kumimoji="1" lang="zh-CN" altLang="en-US" sz="1600" dirty="0">
                <a:solidFill>
                  <a:srgbClr val="FF0000"/>
                </a:solidFill>
              </a:rPr>
              <a:t>丢失</a:t>
            </a:r>
          </a:p>
        </p:txBody>
      </p:sp>
      <p:cxnSp>
        <p:nvCxnSpPr>
          <p:cNvPr id="82" name="直接箭头连接符 81"/>
          <p:cNvCxnSpPr/>
          <p:nvPr>
            <p:custDataLst>
              <p:tags r:id="rId15"/>
            </p:custDataLst>
          </p:nvPr>
        </p:nvCxnSpPr>
        <p:spPr>
          <a:xfrm flipH="1">
            <a:off x="3679507" y="4038283"/>
            <a:ext cx="1426210" cy="255905"/>
          </a:xfrm>
          <a:prstGeom prst="straightConnector1">
            <a:avLst/>
          </a:prstGeom>
          <a:ln w="31750" cmpd="sng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内容占位符 2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4154170" y="4180205"/>
            <a:ext cx="793115" cy="213360"/>
          </a:xfrm>
          <a:prstGeom prst="rect">
            <a:avLst/>
          </a:prstGeom>
        </p:spPr>
        <p:txBody>
          <a:bodyPr vert="horz" lIns="68580" tIns="34290" rIns="68580" bIns="3429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>
                <a:solidFill>
                  <a:srgbClr val="FF0000"/>
                </a:solidFill>
              </a:rPr>
              <a:t>ACK0</a:t>
            </a:r>
          </a:p>
        </p:txBody>
      </p:sp>
      <p:pic>
        <p:nvPicPr>
          <p:cNvPr id="90" name="图片 8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218430" y="4533900"/>
            <a:ext cx="389255" cy="370205"/>
          </a:xfrm>
          <a:prstGeom prst="rect">
            <a:avLst/>
          </a:prstGeom>
        </p:spPr>
      </p:pic>
      <p:cxnSp>
        <p:nvCxnSpPr>
          <p:cNvPr id="91" name="直接箭头连接符 90"/>
          <p:cNvCxnSpPr/>
          <p:nvPr>
            <p:custDataLst>
              <p:tags r:id="rId18"/>
            </p:custDataLst>
          </p:nvPr>
        </p:nvCxnSpPr>
        <p:spPr>
          <a:xfrm>
            <a:off x="3698875" y="4458494"/>
            <a:ext cx="1435735" cy="239395"/>
          </a:xfrm>
          <a:prstGeom prst="straightConnector1">
            <a:avLst/>
          </a:prstGeom>
          <a:ln w="4445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>
            <p:custDataLst>
              <p:tags r:id="rId19"/>
            </p:custDataLst>
          </p:nvPr>
        </p:nvCxnSpPr>
        <p:spPr>
          <a:xfrm flipH="1">
            <a:off x="3679032" y="4789488"/>
            <a:ext cx="1426210" cy="226695"/>
          </a:xfrm>
          <a:prstGeom prst="straightConnector1">
            <a:avLst/>
          </a:prstGeom>
          <a:ln w="31750" cmpd="sng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内容占位符 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2800350" y="4152265"/>
            <a:ext cx="843280" cy="224790"/>
          </a:xfrm>
          <a:prstGeom prst="rect">
            <a:avLst/>
          </a:prstGeom>
        </p:spPr>
        <p:txBody>
          <a:bodyPr vert="horz" lIns="68580" tIns="34290" rIns="68580" bIns="3429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>
                <a:solidFill>
                  <a:srgbClr val="000099"/>
                </a:solidFill>
              </a:rPr>
              <a:t>SEQ=1</a:t>
            </a:r>
          </a:p>
        </p:txBody>
      </p:sp>
      <p:sp>
        <p:nvSpPr>
          <p:cNvPr id="94" name="内容占位符 2"/>
          <p:cNvSpPr>
            <a:spLocks noGrp="1"/>
          </p:cNvSpPr>
          <p:nvPr>
            <p:custDataLst>
              <p:tags r:id="rId21"/>
            </p:custDataLst>
          </p:nvPr>
        </p:nvSpPr>
        <p:spPr>
          <a:xfrm>
            <a:off x="2800350" y="4858385"/>
            <a:ext cx="802640" cy="224790"/>
          </a:xfrm>
          <a:prstGeom prst="rect">
            <a:avLst/>
          </a:prstGeom>
        </p:spPr>
        <p:txBody>
          <a:bodyPr vert="horz" lIns="68580" tIns="34290" rIns="68580" bIns="3429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>
                <a:solidFill>
                  <a:srgbClr val="000099"/>
                </a:solidFill>
              </a:rPr>
              <a:t>SEQ=0</a:t>
            </a:r>
          </a:p>
        </p:txBody>
      </p:sp>
      <p:sp>
        <p:nvSpPr>
          <p:cNvPr id="95" name="内容占位符 2"/>
          <p:cNvSpPr>
            <a:spLocks noGrp="1"/>
          </p:cNvSpPr>
          <p:nvPr>
            <p:custDataLst>
              <p:tags r:id="rId22"/>
            </p:custDataLst>
          </p:nvPr>
        </p:nvSpPr>
        <p:spPr>
          <a:xfrm>
            <a:off x="4154170" y="4904105"/>
            <a:ext cx="793115" cy="213360"/>
          </a:xfrm>
          <a:prstGeom prst="rect">
            <a:avLst/>
          </a:prstGeom>
        </p:spPr>
        <p:txBody>
          <a:bodyPr vert="horz" lIns="68580" tIns="34290" rIns="68580" bIns="34290"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>
                <a:solidFill>
                  <a:srgbClr val="FF0000"/>
                </a:solidFill>
              </a:rPr>
              <a:t>ACK1</a:t>
            </a:r>
          </a:p>
        </p:txBody>
      </p:sp>
      <p:sp>
        <p:nvSpPr>
          <p:cNvPr id="97" name="椭圆 96"/>
          <p:cNvSpPr/>
          <p:nvPr>
            <p:custDataLst>
              <p:tags r:id="rId23"/>
            </p:custDataLst>
          </p:nvPr>
        </p:nvSpPr>
        <p:spPr>
          <a:xfrm>
            <a:off x="5150485" y="3493770"/>
            <a:ext cx="1750060" cy="800735"/>
          </a:xfrm>
          <a:prstGeom prst="ellipse">
            <a:avLst/>
          </a:prstGeom>
          <a:noFill/>
          <a:ln w="127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4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5"/>
            <a:ext cx="8224838" cy="182086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381375"/>
            <a:ext cx="8224838" cy="277018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8917" name="图片 2" descr="upload_post_object_v2_680029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" y="1506538"/>
            <a:ext cx="8064500" cy="1263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8" name="图片 3" descr="upload_post_object_v2_784922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3729038"/>
            <a:ext cx="8128000" cy="1838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27F51F-FF0C-A859-813A-6B78242B9208}"/>
              </a:ext>
            </a:extLst>
          </p:cNvPr>
          <p:cNvSpPr/>
          <p:nvPr/>
        </p:nvSpPr>
        <p:spPr>
          <a:xfrm>
            <a:off x="3059832" y="1827002"/>
            <a:ext cx="1224136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2898" y="44133"/>
            <a:ext cx="8794750" cy="696912"/>
          </a:xfrm>
        </p:spPr>
        <p:txBody>
          <a:bodyPr/>
          <a:lstStyle/>
          <a:p>
            <a:pPr eaLnBrk="1" hangingPunct="1"/>
            <a:r>
              <a:rPr kumimoji="0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 architecture </a:t>
            </a:r>
            <a:endParaRPr kumimoji="0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727710"/>
            <a:ext cx="8474075" cy="264287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Regular" panose="020B0604020202090204" charset="0"/>
              </a:rPr>
              <a:t>Networks are organized as </a:t>
            </a:r>
            <a:r>
              <a:rPr kumimoji="0"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Regular" panose="020B0604020202090204" charset="0"/>
              </a:rPr>
              <a:t>a stack of layers</a:t>
            </a:r>
          </a:p>
          <a:p>
            <a:pPr lvl="1" eaLnBrk="1" hangingPunct="1"/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Regular" panose="020B0604020202090204" charset="0"/>
              </a:rPr>
              <a:t>Reduce design complexity</a:t>
            </a:r>
          </a:p>
          <a:p>
            <a:pPr lvl="1" eaLnBrk="1" hangingPunct="1"/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Regular" panose="020B0604020202090204" charset="0"/>
              </a:rPr>
              <a:t>The purpose of each layer is to offer certain services to the higher layers, shielding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Regular" panose="020B0604020202090204" charset="0"/>
              </a:rPr>
              <a:t> 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Regular" panose="020B0604020202090204" charset="0"/>
              </a:rPr>
              <a:t>(</a:t>
            </a:r>
            <a:r>
              <a:rPr kumimoji="0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Regular" panose="020B0604020202090204" charset="0"/>
              </a:rPr>
              <a:t>屏蔽</a:t>
            </a:r>
            <a:r>
              <a:rPr kumimoji="0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Regular" panose="020B0604020202090204" charset="0"/>
              </a:rPr>
              <a:t>) those layers from the details of how the offered services are actually implemented</a:t>
            </a:r>
          </a:p>
          <a:p>
            <a:pPr eaLnBrk="1" hangingPunct="1"/>
            <a:endParaRPr kumimoji="0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Arial Regular" panose="020B0604020202090204" charset="0"/>
            </a:endParaRPr>
          </a:p>
        </p:txBody>
      </p:sp>
      <p:pic>
        <p:nvPicPr>
          <p:cNvPr id="50180" name="Picture 4" descr="1-1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3212976"/>
            <a:ext cx="5413375" cy="357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58386" y="4817349"/>
            <a:ext cx="2262188" cy="92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zh-CN" altLang="en-US" sz="5400">
              <a:ea typeface="黑体" panose="02010609060101010101" pitchFamily="49" charset="-122"/>
            </a:endParaRPr>
          </a:p>
        </p:txBody>
      </p:sp>
      <p:sp>
        <p:nvSpPr>
          <p:cNvPr id="112646" name="Text 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32032" y="2204562"/>
            <a:ext cx="205359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609600" indent="-6096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990600" indent="-53340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7526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a=t</a:t>
            </a:r>
            <a:r>
              <a:rPr lang="en-US" altLang="zh-CN" sz="2400" b="1" baseline="-25000"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prop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/t</a:t>
            </a:r>
            <a:r>
              <a:rPr lang="en-US" altLang="zh-CN" sz="2400" b="1" baseline="-25000">
                <a:latin typeface="微软雅黑" panose="020B0503020204020204" charset="-122"/>
                <a:ea typeface="微软雅黑" panose="020B0503020204020204" charset="-122"/>
                <a:cs typeface="Verdana Bold" panose="020B0604030504040204" charset="0"/>
              </a:rPr>
              <a:t>frame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60515" y="3860800"/>
            <a:ext cx="1642110" cy="7118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4692" name="Picture 4" descr="/private/var/folders/0c/221c6rsd175135fl76208c840000gn/T/com.kingsoft.wpsoffice.mac/photoeditapp/20240309193845/temp.pngte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1043940" y="1700530"/>
            <a:ext cx="4842510" cy="361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635"/>
            <a:ext cx="8229600" cy="72517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Protocols Summary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215" y="868045"/>
            <a:ext cx="7886700" cy="5835015"/>
          </a:xfrm>
        </p:spPr>
        <p:txBody>
          <a:bodyPr>
            <a:noAutofit/>
          </a:bodyPr>
          <a:lstStyle/>
          <a:p>
            <a:pPr fontAlgn="auto">
              <a:lnSpc>
                <a:spcPct val="95000"/>
              </a:lnSpc>
            </a:pPr>
            <a:r>
              <a:rPr lang="zh-CN" altLang="en-US" sz="2400" b="1"/>
              <a:t>Protocol 1</a:t>
            </a:r>
            <a:r>
              <a:rPr lang="zh-CN" altLang="en-US" sz="2400"/>
              <a:t>: ideal channel, no flow control </a:t>
            </a:r>
          </a:p>
          <a:p>
            <a:pPr fontAlgn="auto">
              <a:lnSpc>
                <a:spcPct val="95000"/>
              </a:lnSpc>
            </a:pPr>
            <a:r>
              <a:rPr lang="zh-CN" altLang="en-US" sz="2400" b="1"/>
              <a:t>Protocol 2, error-free channel, stop and wait</a:t>
            </a:r>
            <a:endParaRPr lang="zh-CN" altLang="en-US" sz="2400"/>
          </a:p>
          <a:p>
            <a:pPr marL="720090" fontAlgn="auto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 sz="2400"/>
              <a:t>ACK from receiver</a:t>
            </a:r>
          </a:p>
          <a:p>
            <a:pPr fontAlgn="auto">
              <a:lnSpc>
                <a:spcPct val="95000"/>
              </a:lnSpc>
            </a:pPr>
            <a:r>
              <a:rPr lang="zh-CN" altLang="en-US" sz="2400" b="1"/>
              <a:t>Protocol 3, frame may be lost</a:t>
            </a:r>
            <a:r>
              <a:rPr lang="en-US" altLang="zh-CN" sz="2400" b="1"/>
              <a:t>/damaged</a:t>
            </a:r>
            <a:endParaRPr lang="zh-CN" altLang="en-US" sz="2400" b="1"/>
          </a:p>
          <a:p>
            <a:pPr marL="720090" fontAlgn="auto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 sz="2400"/>
              <a:t>Using Timer and 1-bit Sequence Number</a:t>
            </a:r>
          </a:p>
          <a:p>
            <a:pPr fontAlgn="auto">
              <a:lnSpc>
                <a:spcPct val="95000"/>
              </a:lnSpc>
            </a:pPr>
            <a:r>
              <a:rPr lang="zh-CN" altLang="en-US" sz="2400" b="1"/>
              <a:t>Protocol 4, 1-bit sliding window (</a:t>
            </a:r>
            <a:r>
              <a:rPr lang="en-US" altLang="zh-CN" sz="2400" b="1">
                <a:solidFill>
                  <a:srgbClr val="C00000"/>
                </a:solidFill>
              </a:rPr>
              <a:t>s</a:t>
            </a:r>
            <a:r>
              <a:rPr lang="zh-CN" altLang="en-US" sz="2400" b="1">
                <a:solidFill>
                  <a:srgbClr val="C00000"/>
                </a:solidFill>
              </a:rPr>
              <a:t>top-and-</a:t>
            </a:r>
            <a:r>
              <a:rPr lang="en-US" altLang="zh-CN" sz="2400" b="1">
                <a:solidFill>
                  <a:srgbClr val="C00000"/>
                </a:solidFill>
              </a:rPr>
              <a:t>w</a:t>
            </a:r>
            <a:r>
              <a:rPr lang="zh-CN" altLang="en-US" sz="2400" b="1">
                <a:solidFill>
                  <a:srgbClr val="C00000"/>
                </a:solidFill>
              </a:rPr>
              <a:t>ait</a:t>
            </a:r>
            <a:r>
              <a:rPr lang="zh-CN" altLang="en-US" sz="2400" b="1"/>
              <a:t>)</a:t>
            </a:r>
            <a:endParaRPr lang="zh-CN" altLang="en-US" sz="2400"/>
          </a:p>
          <a:p>
            <a:pPr marL="720090" fontAlgn="auto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en-US" altLang="zh-CN" sz="2400"/>
              <a:t>F</a:t>
            </a:r>
            <a:r>
              <a:rPr lang="zh-CN" altLang="en-US" sz="2400"/>
              <a:t>ull duplex, Piggybacking</a:t>
            </a:r>
          </a:p>
          <a:p>
            <a:pPr fontAlgn="auto">
              <a:lnSpc>
                <a:spcPct val="95000"/>
              </a:lnSpc>
            </a:pPr>
            <a:r>
              <a:rPr lang="zh-CN" altLang="en-US" sz="2400" b="1"/>
              <a:t>Protocol 5, </a:t>
            </a:r>
            <a:r>
              <a:rPr lang="zh-CN" altLang="en-US" sz="2400" b="1">
                <a:solidFill>
                  <a:srgbClr val="C00000"/>
                </a:solidFill>
              </a:rPr>
              <a:t>Go Back N sliding window</a:t>
            </a:r>
            <a:endParaRPr lang="zh-CN" altLang="en-US" sz="2400" b="1"/>
          </a:p>
          <a:p>
            <a:pPr marL="720090" fontAlgn="auto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sym typeface="+mn-ea"/>
              </a:rPr>
              <a:t>W</a:t>
            </a:r>
            <a:r>
              <a:rPr lang="en-US" altLang="zh-CN" sz="2400" baseline="-25000">
                <a:sym typeface="+mn-ea"/>
              </a:rPr>
              <a:t>S</a:t>
            </a:r>
            <a:r>
              <a:rPr lang="zh-CN" altLang="en-US" sz="2400"/>
              <a:t>&gt;1, </a:t>
            </a:r>
            <a:r>
              <a:rPr lang="zh-CN" altLang="en-US" sz="2400" b="1">
                <a:sym typeface="+mn-ea"/>
              </a:rPr>
              <a:t>W</a:t>
            </a:r>
            <a:r>
              <a:rPr lang="zh-CN" altLang="en-US" sz="2400" b="1" baseline="-25000">
                <a:sym typeface="+mn-ea"/>
              </a:rPr>
              <a:t>R</a:t>
            </a:r>
            <a:r>
              <a:rPr lang="en-US" altLang="zh-CN" sz="2400" b="1" baseline="-25000">
                <a:sym typeface="+mn-ea"/>
              </a:rPr>
              <a:t> </a:t>
            </a:r>
            <a:r>
              <a:rPr lang="zh-CN" altLang="en-US" sz="2400" b="1"/>
              <a:t>=1</a:t>
            </a:r>
            <a:endParaRPr lang="zh-CN" altLang="en-US" sz="2400"/>
          </a:p>
          <a:p>
            <a:pPr marL="720090" fontAlgn="auto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 sz="2400"/>
              <a:t>For n-bit </a:t>
            </a:r>
            <a:r>
              <a:rPr lang="en-US" altLang="zh-CN" sz="2400"/>
              <a:t>SN</a:t>
            </a:r>
            <a:r>
              <a:rPr lang="zh-CN" altLang="en-US" sz="2400"/>
              <a:t>, </a:t>
            </a:r>
            <a:r>
              <a:rPr lang="zh-CN" altLang="en-US" sz="2400" b="1"/>
              <a:t>W</a:t>
            </a:r>
            <a:r>
              <a:rPr lang="en-US" altLang="zh-CN" sz="2400" b="1" baseline="-25000"/>
              <a:t>S</a:t>
            </a:r>
            <a:r>
              <a:rPr lang="zh-CN" altLang="en-US" sz="2400" b="1"/>
              <a:t> ≤ 2</a:t>
            </a:r>
            <a:r>
              <a:rPr lang="zh-CN" altLang="en-US" sz="2400" b="1" baseline="30000"/>
              <a:t>n</a:t>
            </a:r>
            <a:r>
              <a:rPr lang="zh-CN" altLang="en-US" sz="2400" b="1">
                <a:solidFill>
                  <a:srgbClr val="0000FF"/>
                </a:solidFill>
              </a:rPr>
              <a:t>-1</a:t>
            </a:r>
            <a:endParaRPr lang="zh-CN" altLang="en-US" sz="2400"/>
          </a:p>
          <a:p>
            <a:pPr fontAlgn="auto">
              <a:lnSpc>
                <a:spcPct val="95000"/>
              </a:lnSpc>
            </a:pPr>
            <a:r>
              <a:rPr lang="zh-CN" altLang="en-US" sz="2400" b="1"/>
              <a:t>Protocol 6, </a:t>
            </a:r>
            <a:r>
              <a:rPr lang="zh-CN" altLang="en-US" sz="2400" b="1">
                <a:solidFill>
                  <a:srgbClr val="C00000"/>
                </a:solidFill>
              </a:rPr>
              <a:t>Selective Repeat sliding window</a:t>
            </a:r>
            <a:endParaRPr lang="zh-CN" altLang="en-US" sz="2400">
              <a:solidFill>
                <a:srgbClr val="C00000"/>
              </a:solidFill>
            </a:endParaRPr>
          </a:p>
          <a:p>
            <a:pPr marL="720090" fontAlgn="auto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sym typeface="+mn-ea"/>
              </a:rPr>
              <a:t>W</a:t>
            </a:r>
            <a:r>
              <a:rPr lang="en-US" altLang="zh-CN" sz="2400" baseline="-25000">
                <a:sym typeface="+mn-ea"/>
              </a:rPr>
              <a:t>S </a:t>
            </a:r>
            <a:r>
              <a:rPr lang="zh-CN" altLang="en-US" sz="2400"/>
              <a:t>&gt;1, </a:t>
            </a:r>
            <a:r>
              <a:rPr lang="zh-CN" altLang="en-US" sz="2400" b="1">
                <a:sym typeface="+mn-ea"/>
              </a:rPr>
              <a:t>W</a:t>
            </a:r>
            <a:r>
              <a:rPr lang="zh-CN" altLang="en-US" sz="2400" b="1" baseline="-25000">
                <a:sym typeface="+mn-ea"/>
              </a:rPr>
              <a:t>R</a:t>
            </a:r>
            <a:r>
              <a:rPr lang="en-US" altLang="zh-CN" sz="2400" b="1" baseline="-25000">
                <a:sym typeface="+mn-ea"/>
              </a:rPr>
              <a:t> </a:t>
            </a:r>
            <a:r>
              <a:rPr lang="zh-CN" altLang="en-US" sz="2400" b="1"/>
              <a:t>&gt;1</a:t>
            </a:r>
            <a:endParaRPr lang="zh-CN" altLang="en-US" sz="2400"/>
          </a:p>
          <a:p>
            <a:pPr marL="720090" fontAlgn="auto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 sz="2400"/>
              <a:t>For n-bit SN, usually </a:t>
            </a:r>
            <a:r>
              <a:rPr lang="zh-CN" altLang="en-US" sz="2400" b="1"/>
              <a:t>W</a:t>
            </a:r>
            <a:r>
              <a:rPr lang="en-US" altLang="zh-CN" sz="2400" b="1" baseline="-25000"/>
              <a:t>S</a:t>
            </a:r>
            <a:r>
              <a:rPr lang="zh-CN" altLang="en-US" sz="2400" b="1"/>
              <a:t> =W</a:t>
            </a:r>
            <a:r>
              <a:rPr lang="zh-CN" altLang="en-US" sz="2400" b="1" baseline="-25000"/>
              <a:t>R</a:t>
            </a:r>
            <a:r>
              <a:rPr lang="zh-CN" altLang="en-US" sz="2400" b="1"/>
              <a:t> = 2</a:t>
            </a:r>
            <a:r>
              <a:rPr lang="zh-CN" altLang="en-US" sz="2400" b="1" baseline="30000">
                <a:solidFill>
                  <a:srgbClr val="0000FF"/>
                </a:solidFill>
              </a:rPr>
              <a:t>（n-1）</a:t>
            </a:r>
            <a:endParaRPr lang="zh-CN" altLang="en-US" sz="2400" b="1"/>
          </a:p>
          <a:p>
            <a:pPr marL="720090" fontAlgn="auto">
              <a:lnSpc>
                <a:spcPct val="95000"/>
              </a:lnSpc>
              <a:buFont typeface="Arial" panose="020B0604020202090204" pitchFamily="34" charset="0"/>
              <a:buChar char="•"/>
            </a:pPr>
            <a:r>
              <a:rPr lang="zh-CN" altLang="en-US" sz="2400"/>
              <a:t>ACK Timer and NAK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92090" y="4220845"/>
            <a:ext cx="2633980" cy="897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72225" y="5732780"/>
            <a:ext cx="2633980" cy="897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48170" y="3356610"/>
            <a:ext cx="1642110" cy="7118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38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2738" y="1050925"/>
            <a:ext cx="8224838" cy="182086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12738" y="2967038"/>
            <a:ext cx="8224838" cy="358457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9941" name="图片 2" descr="upload_post_object_v2_383838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1114425"/>
            <a:ext cx="8005763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2" name="图片 3" descr="upload_post_object_v2_39855687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3" y="3017838"/>
            <a:ext cx="7926387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3" name="图片 6" descr="upload_post_object_v2_18664286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4408488"/>
            <a:ext cx="7362825" cy="186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131251C-169D-A47B-D972-183FA394D7F9}"/>
              </a:ext>
            </a:extLst>
          </p:cNvPr>
          <p:cNvSpPr/>
          <p:nvPr/>
        </p:nvSpPr>
        <p:spPr>
          <a:xfrm>
            <a:off x="2339752" y="1114425"/>
            <a:ext cx="28803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9D5880-2F45-1316-0FD7-2448B394222B}"/>
              </a:ext>
            </a:extLst>
          </p:cNvPr>
          <p:cNvSpPr/>
          <p:nvPr/>
        </p:nvSpPr>
        <p:spPr>
          <a:xfrm>
            <a:off x="4208462" y="1403103"/>
            <a:ext cx="101161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A92BB4-E264-6E5F-1F7F-C4BC6D0BD364}"/>
              </a:ext>
            </a:extLst>
          </p:cNvPr>
          <p:cNvSpPr/>
          <p:nvPr/>
        </p:nvSpPr>
        <p:spPr>
          <a:xfrm>
            <a:off x="2508556" y="5981453"/>
            <a:ext cx="911316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2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047750"/>
            <a:ext cx="8224838" cy="229235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486150"/>
            <a:ext cx="8224838" cy="277018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40965" name="图片 2" descr="upload_post_object_v2_34911575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065213"/>
            <a:ext cx="7667625" cy="2257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6" name="图片 3" descr="upload_post_object_v2_24277295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3867150"/>
            <a:ext cx="8099425" cy="200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41DF5B-F891-D2A9-4851-22629698E151}"/>
              </a:ext>
            </a:extLst>
          </p:cNvPr>
          <p:cNvSpPr/>
          <p:nvPr/>
        </p:nvSpPr>
        <p:spPr>
          <a:xfrm>
            <a:off x="5364088" y="1628800"/>
            <a:ext cx="216024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8DADAD-5D85-2BC3-4A33-EB9ECAB45128}"/>
              </a:ext>
            </a:extLst>
          </p:cNvPr>
          <p:cNvSpPr/>
          <p:nvPr/>
        </p:nvSpPr>
        <p:spPr>
          <a:xfrm>
            <a:off x="1475656" y="1628800"/>
            <a:ext cx="1440160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6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5"/>
            <a:ext cx="8224838" cy="182086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381375"/>
            <a:ext cx="8224838" cy="285273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41989" name="图片 2" descr="upload_post_object_v2_3845892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04938"/>
            <a:ext cx="7954963" cy="153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0" name="图片 3" descr="upload_post_object_v2_32317935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3438525"/>
            <a:ext cx="7977188" cy="2713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984250"/>
            <a:ext cx="8371840" cy="464248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43012" name="图片 2" descr="upload_post_object_v2_4866835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412240"/>
            <a:ext cx="8162925" cy="4117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CFC2E5A-E7E0-B06A-1C9C-D11F16FB4A57}"/>
              </a:ext>
            </a:extLst>
          </p:cNvPr>
          <p:cNvSpPr/>
          <p:nvPr/>
        </p:nvSpPr>
        <p:spPr>
          <a:xfrm>
            <a:off x="1547664" y="2060848"/>
            <a:ext cx="1224136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4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73050" y="1031875"/>
            <a:ext cx="8225155" cy="257429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44037" name="图片 2" descr="upload_post_object_v2_35355953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24585"/>
            <a:ext cx="8105775" cy="1892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8" name="图片 3" descr="upload_post_object_v2_37798753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" y="2852420"/>
            <a:ext cx="7329170" cy="44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73050" y="400494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ea typeface="黑体" panose="02010609060101010101" pitchFamily="49" charset="-122"/>
                <a:sym typeface="+mn-ea"/>
              </a:rPr>
              <a:t>Piggybacking</a:t>
            </a:r>
            <a:r>
              <a:rPr lang="zh-CN" altLang="en-US" sz="2400"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400">
                <a:ea typeface="黑体" panose="02010609060101010101" pitchFamily="49" charset="-122"/>
                <a:sym typeface="+mn-ea"/>
              </a:rPr>
              <a:t> U=W/(2+2a)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8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093470"/>
            <a:ext cx="8225155" cy="198818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381375"/>
            <a:ext cx="8225155" cy="319087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45061" name="图片 2" descr="upload_post_object_v2_32714985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" y="1124585"/>
            <a:ext cx="7824470" cy="1927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2" name="图片 3" descr="upload_post_object_v2_22858929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3572510"/>
            <a:ext cx="8148955" cy="2900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82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176020"/>
            <a:ext cx="8225155" cy="190563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381375"/>
            <a:ext cx="8225155" cy="172847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46085" name="图片 2" descr="upload_post_object_v2_11141608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" y="1377950"/>
            <a:ext cx="8090535" cy="152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6" name="图片 3" descr="upload_post_object_v2_42548060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5" y="3429000"/>
            <a:ext cx="8129270" cy="1634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-396875" y="5300980"/>
            <a:ext cx="9073331" cy="1955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720090"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Arial Regular" panose="020B0604020202090204" charset="0"/>
                <a:ea typeface="黑体" panose="02010609060101010101" pitchFamily="49" charset="-122"/>
                <a:cs typeface="Arial Regular" panose="020B0604020202090204" charset="0"/>
                <a:sym typeface="+mn-ea"/>
              </a:rPr>
              <a:t> Bandwidth-delay product </a:t>
            </a:r>
            <a:r>
              <a:rPr lang="zh-CN" altLang="en-US" sz="200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（时延带宽积）</a:t>
            </a:r>
            <a:r>
              <a:rPr lang="en-US" altLang="zh-CN" sz="200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: </a:t>
            </a:r>
            <a:r>
              <a:rPr lang="zh-CN" altLang="en-US" sz="200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在</a:t>
            </a:r>
            <a:r>
              <a:rPr lang="en-US" altLang="zh-CN" sz="2000" dirty="0" err="1">
                <a:latin typeface="Arial Regular" panose="020B0604020202090204" charset="0"/>
                <a:cs typeface="Arial Regular" panose="020B0604020202090204" charset="0"/>
                <a:sym typeface="+mn-ea"/>
              </a:rPr>
              <a:t>传播时延的时间内，信道可以容纳多少位数据</a:t>
            </a:r>
            <a:endParaRPr lang="en-US" altLang="zh-CN" sz="2000" dirty="0">
              <a:latin typeface="Arial Regular" panose="020B0604020202090204" charset="0"/>
              <a:cs typeface="Arial Regular" panose="020B0604020202090204" charset="0"/>
            </a:endParaRPr>
          </a:p>
          <a:p>
            <a:pPr marL="720090"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lang="en-US" altLang="zh-CN" sz="2000" dirty="0" err="1">
                <a:latin typeface="Arial Regular" panose="020B0604020202090204" charset="0"/>
                <a:cs typeface="Arial Regular" panose="020B0604020202090204" charset="0"/>
                <a:sym typeface="+mn-ea"/>
              </a:rPr>
              <a:t>发送端连续发送数据，则在发送的第一个bit即将达到终点时，发送端就已经发送了时延带宽积个bit</a:t>
            </a:r>
            <a:r>
              <a:rPr lang="en-US" altLang="zh-CN" sz="2000" dirty="0">
                <a:latin typeface="Arial Regular" panose="020B0604020202090204" charset="0"/>
                <a:cs typeface="Arial Regular" panose="020B0604020202090204" charset="0"/>
                <a:sym typeface="+mn-ea"/>
              </a:rPr>
              <a:t> ，</a:t>
            </a:r>
            <a:r>
              <a:rPr lang="en-US" altLang="zh-CN" sz="2000" dirty="0" err="1">
                <a:latin typeface="Arial Regular" panose="020B0604020202090204" charset="0"/>
                <a:cs typeface="Arial Regular" panose="020B0604020202090204" charset="0"/>
                <a:sym typeface="+mn-ea"/>
              </a:rPr>
              <a:t>而这些bit都在链路上向前移动</a:t>
            </a:r>
            <a:endParaRPr lang="en-US" altLang="zh-CN" sz="2000" dirty="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0D44CF-04DC-EC9D-5D9B-58A4F8518852}"/>
              </a:ext>
            </a:extLst>
          </p:cNvPr>
          <p:cNvSpPr txBox="1"/>
          <p:nvPr/>
        </p:nvSpPr>
        <p:spPr>
          <a:xfrm>
            <a:off x="1115616" y="4509120"/>
            <a:ext cx="360039" cy="20499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just"/>
            <a:r>
              <a:rPr kumimoji="1" lang="zh-CN" altLang="en-US" sz="1200" dirty="0"/>
              <a:t>微秒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214076-9D8A-03BD-D5E4-AA6D9ACE774B}"/>
              </a:ext>
            </a:extLst>
          </p:cNvPr>
          <p:cNvSpPr txBox="1"/>
          <p:nvPr/>
        </p:nvSpPr>
        <p:spPr>
          <a:xfrm>
            <a:off x="3998283" y="4539200"/>
            <a:ext cx="360039" cy="20499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just"/>
            <a:r>
              <a:rPr kumimoji="1" lang="zh-CN" altLang="en-US" sz="1200" dirty="0"/>
              <a:t>微秒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F14B02-D770-D638-A65C-03E6BCD47993}"/>
              </a:ext>
            </a:extLst>
          </p:cNvPr>
          <p:cNvSpPr txBox="1"/>
          <p:nvPr/>
        </p:nvSpPr>
        <p:spPr>
          <a:xfrm>
            <a:off x="6156176" y="4539199"/>
            <a:ext cx="360039" cy="20499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just"/>
            <a:r>
              <a:rPr kumimoji="1" lang="zh-CN" altLang="en-US" sz="1200" dirty="0"/>
              <a:t>微秒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06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73050" y="3381375"/>
            <a:ext cx="8224838" cy="277018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47110" name="图片 3" descr="upload_post_object_v2_13591765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4043363"/>
            <a:ext cx="8097837" cy="134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9D655F-F939-7319-F5D1-428A1CF1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0" y="1579502"/>
            <a:ext cx="8214905" cy="6790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5B930F-FA73-4110-5251-9341F302285B}"/>
              </a:ext>
            </a:extLst>
          </p:cNvPr>
          <p:cNvSpPr/>
          <p:nvPr/>
        </p:nvSpPr>
        <p:spPr>
          <a:xfrm>
            <a:off x="273050" y="1273175"/>
            <a:ext cx="8224838" cy="129172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第一章</a:t>
            </a:r>
          </a:p>
        </p:txBody>
      </p:sp>
      <p:pic>
        <p:nvPicPr>
          <p:cNvPr id="7171" name="图片 3" descr="upload_post_object_v2_36816822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3" y="1165225"/>
            <a:ext cx="7773987" cy="15033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172" name="图片 4" descr="upload_post_object_v2_25243445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3" y="3294063"/>
            <a:ext cx="7773987" cy="18272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9F8A0E-A84F-5BDA-86F7-87248113A548}"/>
              </a:ext>
            </a:extLst>
          </p:cNvPr>
          <p:cNvSpPr/>
          <p:nvPr/>
        </p:nvSpPr>
        <p:spPr>
          <a:xfrm>
            <a:off x="4860032" y="1157540"/>
            <a:ext cx="136815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F4CE17-CFCA-89EF-7842-3CC4D3345323}"/>
              </a:ext>
            </a:extLst>
          </p:cNvPr>
          <p:cNvSpPr/>
          <p:nvPr/>
        </p:nvSpPr>
        <p:spPr>
          <a:xfrm>
            <a:off x="471284" y="1443038"/>
            <a:ext cx="1868467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27F5D1-5D07-7C30-C8F8-DE4F37BDA673}"/>
              </a:ext>
            </a:extLst>
          </p:cNvPr>
          <p:cNvSpPr/>
          <p:nvPr/>
        </p:nvSpPr>
        <p:spPr>
          <a:xfrm>
            <a:off x="5868144" y="1470277"/>
            <a:ext cx="792088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5"/>
            <a:ext cx="8510270" cy="139537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25126" y="2996917"/>
            <a:ext cx="8500745" cy="1395384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48134" name="图片 3" descr="upload_post_object_v2_40261487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8" y="3003629"/>
            <a:ext cx="8043545" cy="1361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6436" name="Picture 4" descr="3-2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6" y="4733365"/>
            <a:ext cx="8662035" cy="128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B0F0CA-8423-391A-31E2-61D789431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76" y="1641764"/>
            <a:ext cx="8218571" cy="8109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C4B1EE-1A4B-11BA-6294-27ADA8D2D37F}"/>
              </a:ext>
            </a:extLst>
          </p:cNvPr>
          <p:cNvSpPr txBox="1"/>
          <p:nvPr/>
        </p:nvSpPr>
        <p:spPr>
          <a:xfrm>
            <a:off x="1037149" y="6109366"/>
            <a:ext cx="7326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flag </a:t>
            </a:r>
            <a:r>
              <a:rPr lang="zh-CN" altLang="en-US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字段恒为</a:t>
            </a:r>
            <a:r>
              <a:rPr lang="en-US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0×7</a:t>
            </a:r>
            <a:r>
              <a:rPr lang="en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lang="zh-CN" altLang="e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地址字段恒为</a:t>
            </a:r>
            <a:r>
              <a:rPr lang="en-US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" altLang="zh-CN" b="1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xff</a:t>
            </a:r>
            <a:r>
              <a:rPr lang="zh-CN" altLang="e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控制字段恒为</a:t>
            </a:r>
            <a:r>
              <a:rPr lang="en-US" altLang="zh-CN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0×03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54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5"/>
            <a:ext cx="8224838" cy="182086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381375"/>
            <a:ext cx="8224838" cy="277018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49157" name="图片 6" descr="upload_post_object_v2_2919733971"/>
          <p:cNvPicPr>
            <a:picLocks noChangeAspect="1"/>
          </p:cNvPicPr>
          <p:nvPr/>
        </p:nvPicPr>
        <p:blipFill>
          <a:blip r:embed="rId2"/>
          <a:srcRect l="3265" r="10390" b="28227"/>
          <a:stretch>
            <a:fillRect/>
          </a:stretch>
        </p:blipFill>
        <p:spPr>
          <a:xfrm>
            <a:off x="381000" y="1914525"/>
            <a:ext cx="8088313" cy="447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8" name="图片 7" descr="upload_post_object_v2_20398493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743325"/>
            <a:ext cx="7993063" cy="18748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78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6"/>
            <a:ext cx="8224838" cy="1088404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06212" y="2883362"/>
            <a:ext cx="8225155" cy="132842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50181" name="图片 2" descr="upload_post_object_v2_12208953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25" y="1505268"/>
            <a:ext cx="8034338" cy="563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2" name="图片 3" descr="upload_post_object_v2_19180954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887" y="2904000"/>
            <a:ext cx="8091488" cy="1223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451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41705" y="4796790"/>
            <a:ext cx="3258185" cy="194437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 eaLnBrk="1" latinLnBrk="0" hangingPunct="1">
              <a:lnSpc>
                <a:spcPct val="105000"/>
              </a:lnSpc>
              <a:buClr>
                <a:srgbClr val="000000"/>
              </a:buClr>
              <a:buFont typeface="Wingdings" panose="05000000000000000000" charset="0"/>
              <a:buNone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Protocol 6: SR</a:t>
            </a:r>
          </a:p>
          <a:p>
            <a:pPr marL="0" indent="0" algn="l" eaLnBrk="1" latinLnBrk="0" hangingPunct="1">
              <a:lnSpc>
                <a:spcPct val="10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Ws +Wr &lt;=2</a:t>
            </a:r>
            <a:r>
              <a:rPr lang="en-US" altLang="zh-CN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eaLnBrk="1" latinLnBrk="0" hangingPunct="1">
              <a:lnSpc>
                <a:spcPct val="105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Ws = Wr</a:t>
            </a:r>
          </a:p>
          <a:p>
            <a:pPr algn="l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Ws, Wr= 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b="1" baseline="30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1" baseline="30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n-1</a:t>
            </a:r>
            <a:r>
              <a:rPr lang="zh-CN" altLang="en-US" b="1" baseline="300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2100">
                <a:ea typeface="黑体" panose="02010609060101010101" pitchFamily="49" charset="-122"/>
              </a:rPr>
              <a:t>	    </a:t>
            </a:r>
          </a:p>
        </p:txBody>
      </p:sp>
      <p:sp>
        <p:nvSpPr>
          <p:cNvPr id="3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44415" y="4796790"/>
            <a:ext cx="3258185" cy="194437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 eaLnBrk="1" hangingPunct="1">
              <a:buClr>
                <a:srgbClr val="000000"/>
              </a:buClr>
              <a:buFont typeface="Wingdings" panose="05000000000000000000" charset="0"/>
              <a:buNone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Protocol 5: GBN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Wr = 1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Ws&lt;= 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b="1" baseline="30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-1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2100">
                <a:ea typeface="黑体" panose="02010609060101010101" pitchFamily="49" charset="-122"/>
              </a:rPr>
              <a:t>	    </a:t>
            </a:r>
          </a:p>
        </p:txBody>
      </p: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>
            <a:off x="959485" y="5292090"/>
            <a:ext cx="324802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4844415" y="5292090"/>
            <a:ext cx="324802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02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6"/>
            <a:ext cx="8224838" cy="123242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2935809"/>
            <a:ext cx="8224838" cy="3215754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51205" name="图片 2" descr="upload_post_object_v2_2513048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46" y="1412776"/>
            <a:ext cx="8157845" cy="1008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6" name="图片 3" descr="upload_post_object_v2_22877513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233713"/>
            <a:ext cx="7992888" cy="261994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0D351A7-703E-C2CB-2520-9B1CBD83D265}"/>
              </a:ext>
            </a:extLst>
          </p:cNvPr>
          <p:cNvSpPr/>
          <p:nvPr/>
        </p:nvSpPr>
        <p:spPr>
          <a:xfrm>
            <a:off x="5508104" y="4005064"/>
            <a:ext cx="165618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26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260475"/>
            <a:ext cx="8224838" cy="1820863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381375"/>
            <a:ext cx="8224838" cy="2770188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52229" name="图片 2" descr="upload_post_object_v2_1061985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752600"/>
            <a:ext cx="8106410" cy="836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30" name="图片 3" descr="upload_post_object_v2_17661718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" y="3978275"/>
            <a:ext cx="8159750" cy="1250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/>
              <a:t>C</a:t>
            </a:r>
            <a:r>
              <a:rPr lang="en-US" altLang="zh-CN">
                <a:sym typeface="+mn-ea"/>
              </a:rPr>
              <a:t>umulative </a:t>
            </a:r>
            <a:r>
              <a:rPr lang="en-US" altLang="zh-CN"/>
              <a:t>ACK</a:t>
            </a:r>
          </a:p>
        </p:txBody>
      </p:sp>
      <p:sp>
        <p:nvSpPr>
          <p:cNvPr id="91139" name="Line 3"/>
          <p:cNvSpPr>
            <a:spLocks noChangeShapeType="1"/>
          </p:cNvSpPr>
          <p:nvPr/>
        </p:nvSpPr>
        <p:spPr bwMode="auto">
          <a:xfrm>
            <a:off x="1846105" y="3038556"/>
            <a:ext cx="1307306" cy="2678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5400"/>
          </a:p>
        </p:txBody>
      </p:sp>
      <p:sp>
        <p:nvSpPr>
          <p:cNvPr id="91140" name="Line 4"/>
          <p:cNvSpPr>
            <a:spLocks noChangeShapeType="1"/>
          </p:cNvSpPr>
          <p:nvPr/>
        </p:nvSpPr>
        <p:spPr bwMode="auto">
          <a:xfrm flipH="1">
            <a:off x="2510473" y="3467180"/>
            <a:ext cx="600075" cy="7500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5400"/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3387170" y="2631441"/>
            <a:ext cx="3352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90204" pitchFamily="34" charset="0"/>
              </a:rPr>
              <a:t>B</a:t>
            </a:r>
          </a:p>
        </p:txBody>
      </p:sp>
      <p:sp>
        <p:nvSpPr>
          <p:cNvPr id="91142" name="Line 6"/>
          <p:cNvSpPr>
            <a:spLocks noChangeShapeType="1"/>
          </p:cNvSpPr>
          <p:nvPr/>
        </p:nvSpPr>
        <p:spPr bwMode="auto">
          <a:xfrm>
            <a:off x="1938973" y="3827939"/>
            <a:ext cx="1307306" cy="26789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5400"/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1403748" y="2600722"/>
            <a:ext cx="3524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90204" pitchFamily="34" charset="0"/>
              </a:rPr>
              <a:t>A</a:t>
            </a:r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>
            <a:off x="1999696" y="4510168"/>
            <a:ext cx="1307306" cy="2678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5400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1541145" y="2913540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90204" pitchFamily="34" charset="0"/>
              </a:rPr>
              <a:t>0</a:t>
            </a:r>
          </a:p>
        </p:txBody>
      </p:sp>
      <p:sp>
        <p:nvSpPr>
          <p:cNvPr id="91146" name="Text Box 10"/>
          <p:cNvSpPr txBox="1">
            <a:spLocks noChangeArrowheads="1"/>
          </p:cNvSpPr>
          <p:nvPr/>
        </p:nvSpPr>
        <p:spPr bwMode="auto">
          <a:xfrm>
            <a:off x="1260316" y="3618390"/>
            <a:ext cx="872729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90204" pitchFamily="34" charset="0"/>
              </a:rPr>
              <a:t>1</a:t>
            </a:r>
          </a:p>
        </p:txBody>
      </p:sp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1274604" y="4361340"/>
            <a:ext cx="872729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90204" pitchFamily="34" charset="0"/>
              </a:rPr>
              <a:t>2</a:t>
            </a:r>
          </a:p>
        </p:txBody>
      </p:sp>
      <p:sp>
        <p:nvSpPr>
          <p:cNvPr id="91148" name="Line 12"/>
          <p:cNvSpPr>
            <a:spLocks noChangeShapeType="1"/>
          </p:cNvSpPr>
          <p:nvPr/>
        </p:nvSpPr>
        <p:spPr bwMode="auto">
          <a:xfrm flipH="1">
            <a:off x="2571195" y="4235133"/>
            <a:ext cx="600075" cy="7501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5400"/>
          </a:p>
        </p:txBody>
      </p:sp>
      <p:sp>
        <p:nvSpPr>
          <p:cNvPr id="91149" name="Line 13"/>
          <p:cNvSpPr>
            <a:spLocks noChangeShapeType="1"/>
          </p:cNvSpPr>
          <p:nvPr/>
        </p:nvSpPr>
        <p:spPr bwMode="auto">
          <a:xfrm flipH="1">
            <a:off x="2514045" y="4924505"/>
            <a:ext cx="600075" cy="75009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5400"/>
          </a:p>
        </p:txBody>
      </p:sp>
      <p:sp>
        <p:nvSpPr>
          <p:cNvPr id="91150" name="Text Box 14"/>
          <p:cNvSpPr txBox="1">
            <a:spLocks noChangeArrowheads="1"/>
          </p:cNvSpPr>
          <p:nvPr/>
        </p:nvSpPr>
        <p:spPr bwMode="auto">
          <a:xfrm>
            <a:off x="1846184" y="3272315"/>
            <a:ext cx="7797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90204" pitchFamily="34" charset="0"/>
              </a:rPr>
              <a:t>ACK0</a:t>
            </a:r>
          </a:p>
        </p:txBody>
      </p:sp>
      <p:sp>
        <p:nvSpPr>
          <p:cNvPr id="91151" name="Text Box 15"/>
          <p:cNvSpPr txBox="1">
            <a:spLocks noChangeArrowheads="1"/>
          </p:cNvSpPr>
          <p:nvPr/>
        </p:nvSpPr>
        <p:spPr bwMode="auto">
          <a:xfrm>
            <a:off x="1850946" y="4944746"/>
            <a:ext cx="7797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90204" pitchFamily="34" charset="0"/>
              </a:rPr>
              <a:t>ACK2</a:t>
            </a:r>
          </a:p>
        </p:txBody>
      </p:sp>
      <p:sp>
        <p:nvSpPr>
          <p:cNvPr id="91152" name="Text Box 16"/>
          <p:cNvSpPr txBox="1">
            <a:spLocks noChangeArrowheads="1"/>
          </p:cNvSpPr>
          <p:nvPr/>
        </p:nvSpPr>
        <p:spPr bwMode="auto">
          <a:xfrm>
            <a:off x="1935719" y="4021138"/>
            <a:ext cx="7797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panose="020B0604020202090204" pitchFamily="34" charset="0"/>
              </a:rPr>
              <a:t>ACK1</a:t>
            </a:r>
          </a:p>
        </p:txBody>
      </p:sp>
      <p:sp>
        <p:nvSpPr>
          <p:cNvPr id="91153" name="Line 17"/>
          <p:cNvSpPr>
            <a:spLocks noChangeShapeType="1"/>
          </p:cNvSpPr>
          <p:nvPr/>
        </p:nvSpPr>
        <p:spPr bwMode="auto">
          <a:xfrm>
            <a:off x="5513944" y="2999740"/>
            <a:ext cx="1307306" cy="26789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5400"/>
          </a:p>
        </p:txBody>
      </p:sp>
      <p:sp>
        <p:nvSpPr>
          <p:cNvPr id="91154" name="Text Box 18"/>
          <p:cNvSpPr txBox="1">
            <a:spLocks noChangeArrowheads="1"/>
          </p:cNvSpPr>
          <p:nvPr/>
        </p:nvSpPr>
        <p:spPr bwMode="auto">
          <a:xfrm>
            <a:off x="7062947" y="2819956"/>
            <a:ext cx="3524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90204" pitchFamily="34" charset="0"/>
              </a:rPr>
              <a:t>B</a:t>
            </a:r>
          </a:p>
        </p:txBody>
      </p:sp>
      <p:sp>
        <p:nvSpPr>
          <p:cNvPr id="91155" name="Line 19"/>
          <p:cNvSpPr>
            <a:spLocks noChangeShapeType="1"/>
          </p:cNvSpPr>
          <p:nvPr/>
        </p:nvSpPr>
        <p:spPr bwMode="auto">
          <a:xfrm>
            <a:off x="5606813" y="3789126"/>
            <a:ext cx="1307306" cy="2678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5400"/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4834097" y="2766378"/>
            <a:ext cx="3524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90204" pitchFamily="34" charset="0"/>
              </a:rPr>
              <a:t>A</a:t>
            </a:r>
          </a:p>
        </p:txBody>
      </p:sp>
      <p:sp>
        <p:nvSpPr>
          <p:cNvPr id="91157" name="Line 21"/>
          <p:cNvSpPr>
            <a:spLocks noChangeShapeType="1"/>
          </p:cNvSpPr>
          <p:nvPr/>
        </p:nvSpPr>
        <p:spPr bwMode="auto">
          <a:xfrm>
            <a:off x="5667535" y="4471353"/>
            <a:ext cx="1307306" cy="26789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5400"/>
          </a:p>
        </p:txBody>
      </p:sp>
      <p:sp>
        <p:nvSpPr>
          <p:cNvPr id="91158" name="Text Box 22"/>
          <p:cNvSpPr txBox="1">
            <a:spLocks noChangeArrowheads="1"/>
          </p:cNvSpPr>
          <p:nvPr/>
        </p:nvSpPr>
        <p:spPr bwMode="auto">
          <a:xfrm>
            <a:off x="5202000" y="2874725"/>
            <a:ext cx="32385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90204" pitchFamily="34" charset="0"/>
              </a:rPr>
              <a:t>0</a:t>
            </a:r>
          </a:p>
        </p:txBody>
      </p:sp>
      <p:sp>
        <p:nvSpPr>
          <p:cNvPr id="91159" name="Text Box 23"/>
          <p:cNvSpPr txBox="1">
            <a:spLocks noChangeArrowheads="1"/>
          </p:cNvSpPr>
          <p:nvPr/>
        </p:nvSpPr>
        <p:spPr bwMode="auto">
          <a:xfrm>
            <a:off x="4928157" y="3579575"/>
            <a:ext cx="872728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90204" pitchFamily="34" charset="0"/>
              </a:rPr>
              <a:t>1</a:t>
            </a:r>
          </a:p>
        </p:txBody>
      </p:sp>
      <p:sp>
        <p:nvSpPr>
          <p:cNvPr id="91160" name="Text Box 24"/>
          <p:cNvSpPr txBox="1">
            <a:spLocks noChangeArrowheads="1"/>
          </p:cNvSpPr>
          <p:nvPr/>
        </p:nvSpPr>
        <p:spPr bwMode="auto">
          <a:xfrm>
            <a:off x="4942444" y="4322525"/>
            <a:ext cx="872728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90204" pitchFamily="34" charset="0"/>
              </a:rPr>
              <a:t>2</a:t>
            </a:r>
          </a:p>
        </p:txBody>
      </p:sp>
      <p:sp>
        <p:nvSpPr>
          <p:cNvPr id="91161" name="Line 25"/>
          <p:cNvSpPr>
            <a:spLocks noChangeShapeType="1"/>
          </p:cNvSpPr>
          <p:nvPr/>
        </p:nvSpPr>
        <p:spPr bwMode="auto">
          <a:xfrm flipH="1">
            <a:off x="6181884" y="4885691"/>
            <a:ext cx="600075" cy="7501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5400"/>
          </a:p>
        </p:txBody>
      </p:sp>
      <p:sp>
        <p:nvSpPr>
          <p:cNvPr id="91162" name="Text Box 26"/>
          <p:cNvSpPr txBox="1">
            <a:spLocks noChangeArrowheads="1"/>
          </p:cNvSpPr>
          <p:nvPr/>
        </p:nvSpPr>
        <p:spPr bwMode="auto">
          <a:xfrm>
            <a:off x="5607050" y="5006896"/>
            <a:ext cx="84645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90204" pitchFamily="34" charset="0"/>
              </a:rPr>
              <a:t>ACK2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75030" y="1206500"/>
            <a:ext cx="7720330" cy="902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20000"/>
              </a:lnSpc>
            </a:pPr>
            <a:r>
              <a:rPr kumimoji="1" lang="en-US" altLang="zh-CN" sz="2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Cumulative ACK</a:t>
            </a:r>
            <a:r>
              <a:rPr kumimoji="1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(</a:t>
            </a:r>
            <a:r>
              <a:rPr kumimoji="1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累积确认</a:t>
            </a:r>
            <a:r>
              <a:rPr kumimoji="1" lang="en-US" altLang="zh-CN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kumimoji="1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1" lang="zh-CN" altLang="en-US" sz="2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不必</a:t>
            </a:r>
            <a:r>
              <a:rPr kumimoji="1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对收到的分组</a:t>
            </a:r>
            <a:r>
              <a:rPr kumimoji="1" lang="zh-CN" altLang="en-US" sz="2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逐个发送确认</a:t>
            </a:r>
            <a:r>
              <a:rPr kumimoji="1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，而是对</a:t>
            </a:r>
            <a:r>
              <a:rPr kumimoji="1" lang="zh-CN" altLang="en-US" sz="2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按序到达</a:t>
            </a:r>
            <a:r>
              <a:rPr kumimoji="1" lang="zh-CN" altLang="en-US" sz="2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的最后一个分组发送确认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845945" y="2777490"/>
            <a:ext cx="0" cy="291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3298190" y="2820035"/>
            <a:ext cx="0" cy="291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5513705" y="2808605"/>
            <a:ext cx="0" cy="291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6971030" y="2808605"/>
            <a:ext cx="0" cy="2911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第三章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116965"/>
            <a:ext cx="8456295" cy="202628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330575"/>
            <a:ext cx="8456295" cy="329184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53253" name="图片 2" descr="upload_post_object_v2_1340629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1144270"/>
            <a:ext cx="8150225" cy="1921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4" name="图片 3" descr="upload_post_object_v2_23785255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3392805"/>
            <a:ext cx="7551420" cy="3170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116965"/>
            <a:ext cx="8456295" cy="202628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73050" y="3330575"/>
            <a:ext cx="8456295" cy="3291840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7450" y="1124585"/>
            <a:ext cx="6375400" cy="1003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3940" y="2127885"/>
            <a:ext cx="7045960" cy="978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5605" y="3785235"/>
            <a:ext cx="8077200" cy="238315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6830" y="44450"/>
            <a:ext cx="9144000" cy="67564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R</a:t>
            </a:r>
            <a:r>
              <a:rPr lang="zh-CN" altLang="en-US"/>
              <a:t>andom access protocols</a:t>
            </a:r>
            <a:r>
              <a:rPr lang="en-US" altLang="zh-CN"/>
              <a:t> summary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836295"/>
            <a:ext cx="7886700" cy="5956935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Pure ALOHA</a:t>
            </a:r>
          </a:p>
          <a:p>
            <a:pPr marL="720090" fontAlgn="auto">
              <a:buFont typeface="Arial" panose="020B0604020202090204" pitchFamily="34" charset="0"/>
              <a:buChar char="•"/>
            </a:pPr>
            <a:r>
              <a:rPr lang="zh-CN" altLang="en-US" dirty="0"/>
              <a:t>Continuous time, no carrier sense</a:t>
            </a:r>
          </a:p>
          <a:p>
            <a:pPr marL="720090" fontAlgn="auto">
              <a:buFont typeface="Arial" panose="020B0604020202090204" pitchFamily="34" charset="0"/>
              <a:buChar char="•"/>
            </a:pPr>
            <a:r>
              <a:rPr lang="zh-CN" altLang="en-US" dirty="0"/>
              <a:t>Vulnerable period: </a:t>
            </a:r>
            <a:r>
              <a:rPr lang="zh-CN" altLang="en-US" dirty="0">
                <a:solidFill>
                  <a:srgbClr val="C00000"/>
                </a:solidFill>
              </a:rPr>
              <a:t>2T</a:t>
            </a:r>
            <a:r>
              <a:rPr lang="en-US" altLang="zh-CN" dirty="0"/>
              <a:t>            T</a:t>
            </a:r>
            <a:r>
              <a:rPr lang="zh-CN" altLang="en-US" dirty="0"/>
              <a:t>：帧时</a:t>
            </a:r>
          </a:p>
          <a:p>
            <a:r>
              <a:rPr lang="zh-CN" altLang="en-US" b="1" dirty="0"/>
              <a:t>Slotted ALOHA</a:t>
            </a:r>
          </a:p>
          <a:p>
            <a:pPr marL="720090" fontAlgn="auto">
              <a:buFont typeface="Arial" panose="020B0604020202090204" pitchFamily="34" charset="0"/>
              <a:buChar char="•"/>
            </a:pPr>
            <a:r>
              <a:rPr lang="zh-CN" altLang="en-US" dirty="0"/>
              <a:t>Slotted time, no carrier sense</a:t>
            </a:r>
          </a:p>
          <a:p>
            <a:pPr marL="720090" fontAlgn="auto">
              <a:buFont typeface="Arial" panose="020B0604020202090204" pitchFamily="34" charset="0"/>
              <a:buChar char="•"/>
            </a:pPr>
            <a:r>
              <a:rPr lang="zh-CN" altLang="en-US" dirty="0"/>
              <a:t>Vulnerable period: </a:t>
            </a:r>
            <a:r>
              <a:rPr lang="zh-CN" altLang="en-US" dirty="0">
                <a:solidFill>
                  <a:srgbClr val="C00000"/>
                </a:solidFill>
              </a:rPr>
              <a:t>T</a:t>
            </a:r>
            <a:endParaRPr lang="zh-CN" altLang="en-US" dirty="0"/>
          </a:p>
          <a:p>
            <a:r>
              <a:rPr lang="zh-CN" altLang="en-US" b="1" dirty="0"/>
              <a:t>CSMA</a:t>
            </a:r>
          </a:p>
          <a:p>
            <a:pPr marL="720090" fontAlgn="auto">
              <a:buFont typeface="Arial" panose="020B0604020202090204" pitchFamily="34" charset="0"/>
              <a:buChar char="•"/>
            </a:pPr>
            <a:r>
              <a:rPr lang="zh-CN" altLang="en-US" dirty="0"/>
              <a:t>Carrier sense</a:t>
            </a:r>
          </a:p>
          <a:p>
            <a:r>
              <a:rPr lang="en-US" altLang="zh-CN" b="1" dirty="0"/>
              <a:t>CSMA/CD</a:t>
            </a:r>
          </a:p>
          <a:p>
            <a:pPr marL="720090" fontAlgn="auto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Carrier sense</a:t>
            </a:r>
            <a:r>
              <a:rPr lang="en-US" altLang="zh-CN" dirty="0">
                <a:sym typeface="+mn-ea"/>
              </a:rPr>
              <a:t>, collision detection</a:t>
            </a:r>
            <a:endParaRPr lang="zh-CN" altLang="en-US" dirty="0"/>
          </a:p>
          <a:p>
            <a:pPr marL="720090" fontAlgn="auto">
              <a:buFont typeface="Arial" panose="020B0604020202090204" pitchFamily="34" charset="0"/>
              <a:buChar char="•"/>
            </a:pPr>
            <a:r>
              <a:rPr lang="en-US" altLang="zh-CN" dirty="0"/>
              <a:t>Contention</a:t>
            </a:r>
            <a:r>
              <a:rPr lang="zh-CN" altLang="en-US" dirty="0"/>
              <a:t> period: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Symbol" pitchFamily="18" charset="2"/>
              </a:rPr>
              <a:t>τ</a:t>
            </a:r>
            <a:r>
              <a:rPr lang="zh-CN" altLang="en-US" dirty="0"/>
              <a:t> </a:t>
            </a:r>
            <a:r>
              <a:rPr lang="en-US" altLang="zh-CN" dirty="0"/>
              <a:t>  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Symbol" pitchFamily="18" charset="2"/>
              </a:rPr>
              <a:t>τ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Symbol" pitchFamily="18" charset="2"/>
              </a:rPr>
              <a:t>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Symbol" pitchFamily="18" charset="2"/>
              </a:rPr>
              <a:t>单向传播时延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78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181" y="262573"/>
            <a:ext cx="8794750" cy="696912"/>
          </a:xfrm>
        </p:spPr>
        <p:txBody>
          <a:bodyPr/>
          <a:lstStyle/>
          <a:p>
            <a:pPr eaLnBrk="1" hangingPunct="1"/>
            <a:r>
              <a:rPr lang="en-US" altLang="zh-CN" sz="4000">
                <a:sym typeface="+mn-ea"/>
              </a:rPr>
              <a:t>CSMA/CD: </a:t>
            </a:r>
            <a:r>
              <a:rPr lang="en-US" altLang="zh-CN" sz="4000">
                <a:ea typeface="宋体" pitchFamily="2" charset="-122"/>
              </a:rPr>
              <a:t>Minimum frame length</a:t>
            </a:r>
          </a:p>
        </p:txBody>
      </p:sp>
      <p:graphicFrame>
        <p:nvGraphicFramePr>
          <p:cNvPr id="83971" name="Object 4"/>
          <p:cNvGraphicFramePr>
            <a:graphicFrameLocks noChangeAspect="1"/>
          </p:cNvGraphicFramePr>
          <p:nvPr/>
        </p:nvGraphicFramePr>
        <p:xfrm>
          <a:off x="1600483" y="5722938"/>
          <a:ext cx="61436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3" imgW="2603500" imgH="203200" progId="Equation.DSMT4">
                  <p:embed/>
                </p:oleObj>
              </mc:Choice>
              <mc:Fallback>
                <p:oleObj name="Equation" r:id="rId3" imgW="2603500" imgH="203200" progId="Equation.DSMT4">
                  <p:embed/>
                  <p:pic>
                    <p:nvPicPr>
                      <p:cNvPr id="8397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483" y="5722938"/>
                        <a:ext cx="61436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2" name="Picture 5" descr="4-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957705"/>
            <a:ext cx="825500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3DF72-3768-D078-1970-8B938BFF6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DB24CE0-5C2C-0B5A-EBD9-B949EE84D3D5}"/>
              </a:ext>
            </a:extLst>
          </p:cNvPr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文本框 2">
            <a:extLst>
              <a:ext uri="{FF2B5EF4-FFF2-40B4-BE49-F238E27FC236}">
                <a16:creationId xmlns:a16="http://schemas.microsoft.com/office/drawing/2014/main" id="{80645F62-546E-D7B6-0E7D-DD27BC95F938}"/>
              </a:ext>
            </a:extLst>
          </p:cNvPr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第一章</a:t>
            </a:r>
          </a:p>
        </p:txBody>
      </p:sp>
      <p:pic>
        <p:nvPicPr>
          <p:cNvPr id="7171" name="图片 3" descr="upload_post_object_v2_3681682288">
            <a:extLst>
              <a:ext uri="{FF2B5EF4-FFF2-40B4-BE49-F238E27FC236}">
                <a16:creationId xmlns:a16="http://schemas.microsoft.com/office/drawing/2014/main" id="{9F4DD157-3708-F445-AC86-7C232A676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3" y="1165225"/>
            <a:ext cx="7773987" cy="15033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C37E7AA-DF34-536F-FA84-7EDBDA1ADC4B}"/>
              </a:ext>
            </a:extLst>
          </p:cNvPr>
          <p:cNvSpPr/>
          <p:nvPr/>
        </p:nvSpPr>
        <p:spPr>
          <a:xfrm>
            <a:off x="4860032" y="1157540"/>
            <a:ext cx="136815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D1AE6B-29FF-10E6-1B93-35B102310543}"/>
              </a:ext>
            </a:extLst>
          </p:cNvPr>
          <p:cNvSpPr/>
          <p:nvPr/>
        </p:nvSpPr>
        <p:spPr>
          <a:xfrm>
            <a:off x="471284" y="1443038"/>
            <a:ext cx="1868467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7DCE51-9AC1-5E8F-11E0-31BC1F36C608}"/>
              </a:ext>
            </a:extLst>
          </p:cNvPr>
          <p:cNvSpPr/>
          <p:nvPr/>
        </p:nvSpPr>
        <p:spPr>
          <a:xfrm>
            <a:off x="5868144" y="1470277"/>
            <a:ext cx="792088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1FED27-1C40-F549-4AAE-63991E8C1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85127"/>
            <a:ext cx="5912532" cy="4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01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273050" y="1116965"/>
            <a:ext cx="8456295" cy="1075055"/>
          </a:xfrm>
          <a:prstGeom prst="rect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fontAlgn="base"/>
            <a:endParaRPr lang="zh-CN" altLang="en-US" strike="noStrike" noProof="1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3850" y="1196340"/>
            <a:ext cx="7631430" cy="8394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4645" y="3429000"/>
            <a:ext cx="8326755" cy="1493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755" y="-31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>
                <a:latin typeface="Microsoft YaHei Regular" panose="020B0503020204020204" charset="-122"/>
                <a:ea typeface="Microsoft YaHei Regular" panose="020B0503020204020204" charset="-122"/>
                <a:sym typeface="+mn-ea"/>
              </a:rPr>
              <a:t>Manchester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05" y="908685"/>
            <a:ext cx="8244840" cy="5245100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</a:pPr>
            <a:r>
              <a:rPr lang="zh-CN" altLang="en-US" sz="2400"/>
              <a:t>Transition in </a:t>
            </a:r>
            <a:r>
              <a:rPr lang="zh-CN" altLang="en-US" sz="2400">
                <a:solidFill>
                  <a:srgbClr val="C00000"/>
                </a:solidFill>
              </a:rPr>
              <a:t>middle</a:t>
            </a:r>
            <a:r>
              <a:rPr lang="zh-CN" altLang="en-US" sz="2400"/>
              <a:t> of each bit period</a:t>
            </a:r>
          </a:p>
          <a:p>
            <a:pPr marL="0" indent="0">
              <a:buNone/>
            </a:pPr>
            <a:r>
              <a:rPr lang="en-US" altLang="zh-CN" sz="2400"/>
              <a:t>       0</a:t>
            </a:r>
            <a:r>
              <a:rPr lang="en-US" sz="2400" dirty="0">
                <a:sym typeface="+mn-ea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 high-to-low, 1  low-to-high</a:t>
            </a:r>
            <a:endParaRPr lang="zh-CN" altLang="en-US" sz="2400"/>
          </a:p>
          <a:p>
            <a:r>
              <a:rPr lang="zh-CN" altLang="en-US" sz="2400">
                <a:solidFill>
                  <a:srgbClr val="C00000"/>
                </a:solidFill>
              </a:rPr>
              <a:t>Transition serves as clock and data</a:t>
            </a:r>
          </a:p>
          <a:p>
            <a:r>
              <a:rPr lang="en-US" altLang="en-US" sz="2400" dirty="0">
                <a:solidFill>
                  <a:srgbClr val="C00000"/>
                </a:solidFill>
                <a:sym typeface="+mn-ea"/>
              </a:rPr>
              <a:t> Half data rate</a:t>
            </a:r>
            <a:r>
              <a:rPr lang="en-US" sz="2400" dirty="0">
                <a:sym typeface="+mn-ea"/>
              </a:rPr>
              <a:t> (two clock cycles per bit) of NRZ</a:t>
            </a:r>
            <a:endParaRPr lang="zh-CN" altLang="en-US" sz="2400"/>
          </a:p>
          <a:p>
            <a:pPr marL="0" indent="0">
              <a:buFont typeface="Wingdings" panose="05000000000000000000" charset="0"/>
              <a:buNone/>
            </a:pPr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>
              <a:buNone/>
            </a:pPr>
            <a:fld id="{8D4D1E41-7A09-AB4A-A4E1-09765ADA2698}" type="slidenum">
              <a:rPr kumimoji="1" lang="zh-CN" altLang="en-US" smtClean="0"/>
              <a:t>81</a:t>
            </a:fld>
            <a:endParaRPr kumimoji="1" lang="zh-CN" altLang="en-US" dirty="0"/>
          </a:p>
        </p:txBody>
      </p:sp>
      <p:cxnSp>
        <p:nvCxnSpPr>
          <p:cNvPr id="42" name="Straight Connector 41"/>
          <p:cNvCxnSpPr/>
          <p:nvPr>
            <p:custDataLst>
              <p:tags r:id="rId1"/>
            </p:custDataLst>
          </p:nvPr>
        </p:nvCxnSpPr>
        <p:spPr>
          <a:xfrm flipV="1">
            <a:off x="8990931" y="329462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>
            <p:custDataLst>
              <p:tags r:id="rId2"/>
            </p:custDataLst>
          </p:nvPr>
        </p:nvCxnSpPr>
        <p:spPr>
          <a:xfrm flipV="1">
            <a:off x="7437819" y="329462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>
            <p:custDataLst>
              <p:tags r:id="rId3"/>
            </p:custDataLst>
          </p:nvPr>
        </p:nvCxnSpPr>
        <p:spPr>
          <a:xfrm flipV="1">
            <a:off x="1225355" y="329462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>
            <p:custDataLst>
              <p:tags r:id="rId4"/>
            </p:custDataLst>
          </p:nvPr>
        </p:nvCxnSpPr>
        <p:spPr>
          <a:xfrm flipV="1">
            <a:off x="2778471" y="329462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>
            <p:custDataLst>
              <p:tags r:id="rId5"/>
            </p:custDataLst>
          </p:nvPr>
        </p:nvCxnSpPr>
        <p:spPr>
          <a:xfrm flipV="1">
            <a:off x="4331587" y="329462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>
            <p:custDataLst>
              <p:tags r:id="rId6"/>
            </p:custDataLst>
          </p:nvPr>
        </p:nvCxnSpPr>
        <p:spPr>
          <a:xfrm flipV="1">
            <a:off x="5884703" y="329462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>
            <p:custDataLst>
              <p:tags r:id="rId7"/>
            </p:custDataLst>
          </p:nvPr>
        </p:nvCxnSpPr>
        <p:spPr>
          <a:xfrm>
            <a:off x="1225355" y="5299666"/>
            <a:ext cx="396236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>
            <p:custDataLst>
              <p:tags r:id="rId8"/>
            </p:custDataLst>
          </p:nvPr>
        </p:nvCxnSpPr>
        <p:spPr>
          <a:xfrm flipV="1">
            <a:off x="1621591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>
            <p:custDataLst>
              <p:tags r:id="rId9"/>
            </p:custDataLst>
          </p:nvPr>
        </p:nvCxnSpPr>
        <p:spPr>
          <a:xfrm>
            <a:off x="1621591" y="4740107"/>
            <a:ext cx="380322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>
            <p:custDataLst>
              <p:tags r:id="rId10"/>
            </p:custDataLst>
          </p:nvPr>
        </p:nvCxnSpPr>
        <p:spPr>
          <a:xfrm>
            <a:off x="2001913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>
            <p:custDataLst>
              <p:tags r:id="rId11"/>
            </p:custDataLst>
          </p:nvPr>
        </p:nvCxnSpPr>
        <p:spPr>
          <a:xfrm>
            <a:off x="2001913" y="5299666"/>
            <a:ext cx="396236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>
            <p:custDataLst>
              <p:tags r:id="rId12"/>
            </p:custDataLst>
          </p:nvPr>
        </p:nvCxnSpPr>
        <p:spPr>
          <a:xfrm flipV="1">
            <a:off x="2398149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>
            <p:custDataLst>
              <p:tags r:id="rId13"/>
            </p:custDataLst>
          </p:nvPr>
        </p:nvCxnSpPr>
        <p:spPr>
          <a:xfrm>
            <a:off x="2398149" y="4740107"/>
            <a:ext cx="380322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>
            <p:custDataLst>
              <p:tags r:id="rId14"/>
            </p:custDataLst>
          </p:nvPr>
        </p:nvCxnSpPr>
        <p:spPr>
          <a:xfrm>
            <a:off x="2778471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>
            <p:custDataLst>
              <p:tags r:id="rId15"/>
            </p:custDataLst>
          </p:nvPr>
        </p:nvCxnSpPr>
        <p:spPr>
          <a:xfrm>
            <a:off x="2791213" y="5299666"/>
            <a:ext cx="396236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>
            <p:custDataLst>
              <p:tags r:id="rId16"/>
            </p:custDataLst>
          </p:nvPr>
        </p:nvCxnSpPr>
        <p:spPr>
          <a:xfrm flipV="1">
            <a:off x="3187449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>
            <p:custDataLst>
              <p:tags r:id="rId17"/>
            </p:custDataLst>
          </p:nvPr>
        </p:nvCxnSpPr>
        <p:spPr>
          <a:xfrm>
            <a:off x="3187449" y="4740107"/>
            <a:ext cx="380322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>
            <p:custDataLst>
              <p:tags r:id="rId18"/>
            </p:custDataLst>
          </p:nvPr>
        </p:nvCxnSpPr>
        <p:spPr>
          <a:xfrm>
            <a:off x="3567771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>
            <p:custDataLst>
              <p:tags r:id="rId19"/>
            </p:custDataLst>
          </p:nvPr>
        </p:nvCxnSpPr>
        <p:spPr>
          <a:xfrm>
            <a:off x="3551854" y="5299666"/>
            <a:ext cx="396236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>
            <p:custDataLst>
              <p:tags r:id="rId20"/>
            </p:custDataLst>
          </p:nvPr>
        </p:nvCxnSpPr>
        <p:spPr>
          <a:xfrm flipV="1">
            <a:off x="3948090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>
            <p:custDataLst>
              <p:tags r:id="rId21"/>
            </p:custDataLst>
          </p:nvPr>
        </p:nvCxnSpPr>
        <p:spPr>
          <a:xfrm>
            <a:off x="3948090" y="4740107"/>
            <a:ext cx="380322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>
            <p:custDataLst>
              <p:tags r:id="rId22"/>
            </p:custDataLst>
          </p:nvPr>
        </p:nvCxnSpPr>
        <p:spPr>
          <a:xfrm>
            <a:off x="4328412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>
            <p:custDataLst>
              <p:tags r:id="rId23"/>
            </p:custDataLst>
          </p:nvPr>
        </p:nvCxnSpPr>
        <p:spPr>
          <a:xfrm>
            <a:off x="4319762" y="5299666"/>
            <a:ext cx="396236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>
            <p:custDataLst>
              <p:tags r:id="rId24"/>
            </p:custDataLst>
          </p:nvPr>
        </p:nvCxnSpPr>
        <p:spPr>
          <a:xfrm flipV="1">
            <a:off x="4715998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>
            <p:custDataLst>
              <p:tags r:id="rId25"/>
            </p:custDataLst>
          </p:nvPr>
        </p:nvCxnSpPr>
        <p:spPr>
          <a:xfrm>
            <a:off x="4715998" y="4740107"/>
            <a:ext cx="380322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>
            <p:custDataLst>
              <p:tags r:id="rId26"/>
            </p:custDataLst>
          </p:nvPr>
        </p:nvCxnSpPr>
        <p:spPr>
          <a:xfrm>
            <a:off x="5096320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>
            <p:custDataLst>
              <p:tags r:id="rId27"/>
            </p:custDataLst>
          </p:nvPr>
        </p:nvCxnSpPr>
        <p:spPr>
          <a:xfrm>
            <a:off x="5108145" y="5299666"/>
            <a:ext cx="396236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>
            <p:custDataLst>
              <p:tags r:id="rId28"/>
            </p:custDataLst>
          </p:nvPr>
        </p:nvCxnSpPr>
        <p:spPr>
          <a:xfrm flipV="1">
            <a:off x="5504381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>
            <p:custDataLst>
              <p:tags r:id="rId29"/>
            </p:custDataLst>
          </p:nvPr>
        </p:nvCxnSpPr>
        <p:spPr>
          <a:xfrm>
            <a:off x="5504381" y="4740107"/>
            <a:ext cx="380322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>
            <p:custDataLst>
              <p:tags r:id="rId30"/>
            </p:custDataLst>
          </p:nvPr>
        </p:nvCxnSpPr>
        <p:spPr>
          <a:xfrm>
            <a:off x="5884703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>
            <p:custDataLst>
              <p:tags r:id="rId31"/>
            </p:custDataLst>
          </p:nvPr>
        </p:nvCxnSpPr>
        <p:spPr>
          <a:xfrm>
            <a:off x="5892901" y="5292842"/>
            <a:ext cx="396236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>
            <p:custDataLst>
              <p:tags r:id="rId32"/>
            </p:custDataLst>
          </p:nvPr>
        </p:nvCxnSpPr>
        <p:spPr>
          <a:xfrm flipV="1">
            <a:off x="6289137" y="4733283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>
            <p:custDataLst>
              <p:tags r:id="rId33"/>
            </p:custDataLst>
          </p:nvPr>
        </p:nvCxnSpPr>
        <p:spPr>
          <a:xfrm>
            <a:off x="6289137" y="4733283"/>
            <a:ext cx="380322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>
            <p:custDataLst>
              <p:tags r:id="rId34"/>
            </p:custDataLst>
          </p:nvPr>
        </p:nvCxnSpPr>
        <p:spPr>
          <a:xfrm>
            <a:off x="6669459" y="4733283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>
            <p:custDataLst>
              <p:tags r:id="rId35"/>
            </p:custDataLst>
          </p:nvPr>
        </p:nvCxnSpPr>
        <p:spPr>
          <a:xfrm>
            <a:off x="6661261" y="5292841"/>
            <a:ext cx="396236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>
            <p:custDataLst>
              <p:tags r:id="rId36"/>
            </p:custDataLst>
          </p:nvPr>
        </p:nvCxnSpPr>
        <p:spPr>
          <a:xfrm flipV="1">
            <a:off x="7057497" y="4733282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>
            <p:custDataLst>
              <p:tags r:id="rId37"/>
            </p:custDataLst>
          </p:nvPr>
        </p:nvCxnSpPr>
        <p:spPr>
          <a:xfrm>
            <a:off x="7057497" y="4733282"/>
            <a:ext cx="380322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>
            <p:custDataLst>
              <p:tags r:id="rId38"/>
            </p:custDataLst>
          </p:nvPr>
        </p:nvCxnSpPr>
        <p:spPr>
          <a:xfrm>
            <a:off x="7437819" y="4733282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>
            <p:custDataLst>
              <p:tags r:id="rId39"/>
            </p:custDataLst>
          </p:nvPr>
        </p:nvCxnSpPr>
        <p:spPr>
          <a:xfrm>
            <a:off x="7432369" y="5299666"/>
            <a:ext cx="396236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>
            <p:custDataLst>
              <p:tags r:id="rId40"/>
            </p:custDataLst>
          </p:nvPr>
        </p:nvCxnSpPr>
        <p:spPr>
          <a:xfrm flipV="1">
            <a:off x="7828605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>
            <p:custDataLst>
              <p:tags r:id="rId41"/>
            </p:custDataLst>
          </p:nvPr>
        </p:nvCxnSpPr>
        <p:spPr>
          <a:xfrm>
            <a:off x="7828605" y="4740107"/>
            <a:ext cx="380322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>
            <p:custDataLst>
              <p:tags r:id="rId42"/>
            </p:custDataLst>
          </p:nvPr>
        </p:nvCxnSpPr>
        <p:spPr>
          <a:xfrm>
            <a:off x="8208927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>
            <p:custDataLst>
              <p:tags r:id="rId43"/>
            </p:custDataLst>
          </p:nvPr>
        </p:nvCxnSpPr>
        <p:spPr>
          <a:xfrm>
            <a:off x="8214373" y="5299666"/>
            <a:ext cx="396236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>
            <p:custDataLst>
              <p:tags r:id="rId44"/>
            </p:custDataLst>
          </p:nvPr>
        </p:nvCxnSpPr>
        <p:spPr>
          <a:xfrm flipV="1">
            <a:off x="8610609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>
            <p:custDataLst>
              <p:tags r:id="rId45"/>
            </p:custDataLst>
          </p:nvPr>
        </p:nvCxnSpPr>
        <p:spPr>
          <a:xfrm>
            <a:off x="8610609" y="4740107"/>
            <a:ext cx="380322" cy="0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>
            <p:custDataLst>
              <p:tags r:id="rId46"/>
            </p:custDataLst>
          </p:nvPr>
        </p:nvCxnSpPr>
        <p:spPr>
          <a:xfrm>
            <a:off x="8990931" y="4740107"/>
            <a:ext cx="0" cy="559559"/>
          </a:xfrm>
          <a:prstGeom prst="line">
            <a:avLst/>
          </a:prstGeom>
          <a:ln w="762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>
            <p:custDataLst>
              <p:tags r:id="rId47"/>
            </p:custDataLst>
          </p:nvPr>
        </p:nvSpPr>
        <p:spPr>
          <a:xfrm>
            <a:off x="39967" y="4782228"/>
            <a:ext cx="1012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</a:rPr>
              <a:t>Clock</a:t>
            </a:r>
          </a:p>
        </p:txBody>
      </p:sp>
      <p:sp>
        <p:nvSpPr>
          <p:cNvPr id="97" name="TextBox 96"/>
          <p:cNvSpPr txBox="1"/>
          <p:nvPr>
            <p:custDataLst>
              <p:tags r:id="rId48"/>
            </p:custDataLst>
          </p:nvPr>
        </p:nvSpPr>
        <p:spPr>
          <a:xfrm>
            <a:off x="-135948" y="3794255"/>
            <a:ext cx="14668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buNone/>
            </a:pPr>
            <a:r>
              <a:rPr lang="en-US" altLang="zh-CN" sz="1800">
                <a:latin typeface="Microsoft YaHei Regular" panose="020B0503020204020204" charset="-122"/>
                <a:ea typeface="Microsoft YaHei Regular" panose="020B0503020204020204" charset="-122"/>
                <a:sym typeface="+mn-ea"/>
              </a:rPr>
              <a:t>Manchester</a:t>
            </a:r>
            <a:endParaRPr lang="zh-CN" altLang="en-US" sz="1800"/>
          </a:p>
          <a:p>
            <a:pPr indent="0">
              <a:buNone/>
            </a:pPr>
            <a:endParaRPr lang="zh-CN" altLang="en-US" sz="1800" dirty="0"/>
          </a:p>
        </p:txBody>
      </p:sp>
      <p:cxnSp>
        <p:nvCxnSpPr>
          <p:cNvPr id="99" name="Straight Connector 98"/>
          <p:cNvCxnSpPr/>
          <p:nvPr>
            <p:custDataLst>
              <p:tags r:id="rId49"/>
            </p:custDataLst>
          </p:nvPr>
        </p:nvCxnSpPr>
        <p:spPr>
          <a:xfrm flipV="1">
            <a:off x="1225355" y="3568214"/>
            <a:ext cx="750820" cy="1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>
            <p:custDataLst>
              <p:tags r:id="rId50"/>
            </p:custDataLst>
          </p:nvPr>
        </p:nvCxnSpPr>
        <p:spPr>
          <a:xfrm flipV="1">
            <a:off x="1972096" y="3555017"/>
            <a:ext cx="0" cy="577751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>
            <p:custDataLst>
              <p:tags r:id="rId51"/>
            </p:custDataLst>
          </p:nvPr>
        </p:nvCxnSpPr>
        <p:spPr>
          <a:xfrm>
            <a:off x="1972096" y="4093497"/>
            <a:ext cx="819117" cy="0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>
            <p:custDataLst>
              <p:tags r:id="rId52"/>
            </p:custDataLst>
          </p:nvPr>
        </p:nvCxnSpPr>
        <p:spPr>
          <a:xfrm>
            <a:off x="2791213" y="3532353"/>
            <a:ext cx="0" cy="577751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>
            <p:custDataLst>
              <p:tags r:id="rId53"/>
            </p:custDataLst>
          </p:nvPr>
        </p:nvCxnSpPr>
        <p:spPr>
          <a:xfrm>
            <a:off x="4368775" y="4077584"/>
            <a:ext cx="705462" cy="0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>
            <p:custDataLst>
              <p:tags r:id="rId54"/>
            </p:custDataLst>
          </p:nvPr>
        </p:nvCxnSpPr>
        <p:spPr>
          <a:xfrm flipV="1">
            <a:off x="5046953" y="3514072"/>
            <a:ext cx="0" cy="577751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>
            <p:custDataLst>
              <p:tags r:id="rId55"/>
            </p:custDataLst>
          </p:nvPr>
        </p:nvCxnSpPr>
        <p:spPr>
          <a:xfrm>
            <a:off x="5046824" y="3522856"/>
            <a:ext cx="837879" cy="0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>
            <p:custDataLst>
              <p:tags r:id="rId56"/>
            </p:custDataLst>
          </p:nvPr>
        </p:nvCxnSpPr>
        <p:spPr>
          <a:xfrm>
            <a:off x="5892901" y="3539104"/>
            <a:ext cx="0" cy="577751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>
            <p:custDataLst>
              <p:tags r:id="rId57"/>
            </p:custDataLst>
          </p:nvPr>
        </p:nvSpPr>
        <p:spPr>
          <a:xfrm>
            <a:off x="1798883" y="2832963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None/>
            </a:pPr>
            <a:r>
              <a:rPr lang="en-US" sz="2400" b="1" dirty="0">
                <a:latin typeface="Arial Bold" panose="020B0604020202090204" charset="0"/>
                <a:cs typeface="Arial Bold" panose="020B0604020202090204" charset="0"/>
              </a:rPr>
              <a:t>0</a:t>
            </a:r>
          </a:p>
        </p:txBody>
      </p:sp>
      <p:sp>
        <p:nvSpPr>
          <p:cNvPr id="125" name="TextBox 124"/>
          <p:cNvSpPr txBox="1"/>
          <p:nvPr>
            <p:custDataLst>
              <p:tags r:id="rId58"/>
            </p:custDataLst>
          </p:nvPr>
        </p:nvSpPr>
        <p:spPr>
          <a:xfrm>
            <a:off x="3374562" y="283296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None/>
            </a:pPr>
            <a:r>
              <a:rPr lang="en-US" sz="2400" b="1" dirty="0">
                <a:latin typeface="Arial Bold" panose="020B0604020202090204" charset="0"/>
                <a:cs typeface="Arial Bold" panose="020B0604020202090204" charset="0"/>
              </a:rPr>
              <a:t>0</a:t>
            </a:r>
          </a:p>
        </p:txBody>
      </p:sp>
      <p:sp>
        <p:nvSpPr>
          <p:cNvPr id="126" name="TextBox 125"/>
          <p:cNvSpPr txBox="1"/>
          <p:nvPr>
            <p:custDataLst>
              <p:tags r:id="rId59"/>
            </p:custDataLst>
          </p:nvPr>
        </p:nvSpPr>
        <p:spPr>
          <a:xfrm>
            <a:off x="8067469" y="2832959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None/>
            </a:pPr>
            <a:r>
              <a:rPr lang="en-US" sz="2400" b="1" dirty="0">
                <a:latin typeface="Arial Bold" panose="020B0604020202090204" charset="0"/>
                <a:cs typeface="Arial Bold" panose="020B0604020202090204" charset="0"/>
              </a:rPr>
              <a:t>0</a:t>
            </a:r>
          </a:p>
        </p:txBody>
      </p:sp>
      <p:sp>
        <p:nvSpPr>
          <p:cNvPr id="132" name="TextBox 131"/>
          <p:cNvSpPr txBox="1"/>
          <p:nvPr>
            <p:custDataLst>
              <p:tags r:id="rId60"/>
            </p:custDataLst>
          </p:nvPr>
        </p:nvSpPr>
        <p:spPr>
          <a:xfrm>
            <a:off x="6472025" y="2832960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None/>
            </a:pPr>
            <a:r>
              <a:rPr lang="en-US" sz="2400" b="1" dirty="0">
                <a:latin typeface="Arial Bold" panose="020B0604020202090204" charset="0"/>
                <a:cs typeface="Arial Bold" panose="020B0604020202090204" charset="0"/>
              </a:rPr>
              <a:t>1</a:t>
            </a:r>
          </a:p>
        </p:txBody>
      </p:sp>
      <p:sp>
        <p:nvSpPr>
          <p:cNvPr id="133" name="TextBox 132"/>
          <p:cNvSpPr txBox="1"/>
          <p:nvPr>
            <p:custDataLst>
              <p:tags r:id="rId61"/>
            </p:custDataLst>
          </p:nvPr>
        </p:nvSpPr>
        <p:spPr>
          <a:xfrm>
            <a:off x="4896945" y="2832961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None/>
            </a:pPr>
            <a:r>
              <a:rPr lang="en-US" sz="2400" b="1" dirty="0">
                <a:latin typeface="Arial Bold" panose="020B0604020202090204" charset="0"/>
                <a:cs typeface="Arial Bold" panose="020B0604020202090204" charset="0"/>
              </a:rPr>
              <a:t>1</a:t>
            </a:r>
          </a:p>
        </p:txBody>
      </p:sp>
      <p:cxnSp>
        <p:nvCxnSpPr>
          <p:cNvPr id="98" name="Straight Connector 97"/>
          <p:cNvCxnSpPr/>
          <p:nvPr>
            <p:custDataLst>
              <p:tags r:id="rId62"/>
            </p:custDataLst>
          </p:nvPr>
        </p:nvCxnSpPr>
        <p:spPr>
          <a:xfrm flipV="1">
            <a:off x="2802917" y="3545549"/>
            <a:ext cx="750820" cy="1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>
            <p:custDataLst>
              <p:tags r:id="rId63"/>
            </p:custDataLst>
          </p:nvPr>
        </p:nvCxnSpPr>
        <p:spPr>
          <a:xfrm flipV="1">
            <a:off x="3549658" y="3532352"/>
            <a:ext cx="0" cy="577751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>
            <p:custDataLst>
              <p:tags r:id="rId64"/>
            </p:custDataLst>
          </p:nvPr>
        </p:nvCxnSpPr>
        <p:spPr>
          <a:xfrm>
            <a:off x="3549658" y="4080992"/>
            <a:ext cx="819117" cy="0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>
            <p:custDataLst>
              <p:tags r:id="rId65"/>
            </p:custDataLst>
          </p:nvPr>
        </p:nvCxnSpPr>
        <p:spPr>
          <a:xfrm>
            <a:off x="5904820" y="4063998"/>
            <a:ext cx="705462" cy="0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>
            <p:custDataLst>
              <p:tags r:id="rId66"/>
            </p:custDataLst>
          </p:nvPr>
        </p:nvCxnSpPr>
        <p:spPr>
          <a:xfrm flipV="1">
            <a:off x="6582998" y="3500486"/>
            <a:ext cx="0" cy="577751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>
            <p:custDataLst>
              <p:tags r:id="rId67"/>
            </p:custDataLst>
          </p:nvPr>
        </p:nvCxnSpPr>
        <p:spPr>
          <a:xfrm>
            <a:off x="6582869" y="3529590"/>
            <a:ext cx="837879" cy="0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>
            <p:custDataLst>
              <p:tags r:id="rId68"/>
            </p:custDataLst>
          </p:nvPr>
        </p:nvCxnSpPr>
        <p:spPr>
          <a:xfrm flipV="1">
            <a:off x="7454309" y="3540917"/>
            <a:ext cx="750820" cy="1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>
            <p:custDataLst>
              <p:tags r:id="rId69"/>
            </p:custDataLst>
          </p:nvPr>
        </p:nvCxnSpPr>
        <p:spPr>
          <a:xfrm flipV="1">
            <a:off x="8201050" y="3527720"/>
            <a:ext cx="0" cy="577751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>
            <p:custDataLst>
              <p:tags r:id="rId70"/>
            </p:custDataLst>
          </p:nvPr>
        </p:nvCxnSpPr>
        <p:spPr>
          <a:xfrm>
            <a:off x="8201050" y="4086520"/>
            <a:ext cx="819117" cy="0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0005" y="551751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信号频率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1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08685"/>
            <a:ext cx="6652895" cy="531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951" y="1235710"/>
            <a:ext cx="8932545" cy="1670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315" y="3500755"/>
            <a:ext cx="8778240" cy="2453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560" y="1124585"/>
            <a:ext cx="8854440" cy="17246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直接连接符 2"/>
          <p:cNvCxnSpPr/>
          <p:nvPr userDrawn="1">
            <p:custDataLst>
              <p:tags r:id="rId2"/>
            </p:custDataLst>
          </p:nvPr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>
            <p:custDataLst>
              <p:tags r:id="rId3"/>
            </p:custDataLst>
          </p:nvPr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625" y="3860800"/>
            <a:ext cx="8919210" cy="1074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85</a:t>
            </a:fld>
            <a:endParaRPr kumimoji="1" lang="zh-CN" altLang="en-US" dirty="0"/>
          </a:p>
        </p:txBody>
      </p:sp>
      <p:sp>
        <p:nvSpPr>
          <p:cNvPr id="29700" name="Rectangle 4"/>
          <p:cNvSpPr/>
          <p:nvPr>
            <p:custDataLst>
              <p:tags r:id="rId1"/>
            </p:custDataLst>
          </p:nvPr>
        </p:nvSpPr>
        <p:spPr>
          <a:xfrm>
            <a:off x="6152515" y="757555"/>
            <a:ext cx="1779905" cy="38614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US" altLang="en-US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701" name="Rectangle 5"/>
          <p:cNvSpPr/>
          <p:nvPr>
            <p:custDataLst>
              <p:tags r:id="rId2"/>
            </p:custDataLst>
          </p:nvPr>
        </p:nvSpPr>
        <p:spPr>
          <a:xfrm>
            <a:off x="6155690" y="758825"/>
            <a:ext cx="1770380" cy="6210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US" altLang="en-US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702" name="Rectangle 6"/>
          <p:cNvSpPr/>
          <p:nvPr>
            <p:custDataLst>
              <p:tags r:id="rId3"/>
            </p:custDataLst>
          </p:nvPr>
        </p:nvSpPr>
        <p:spPr>
          <a:xfrm>
            <a:off x="6155690" y="3548380"/>
            <a:ext cx="1770380" cy="10782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US" altLang="en-US" sz="1600"/>
          </a:p>
        </p:txBody>
      </p:sp>
      <p:sp>
        <p:nvSpPr>
          <p:cNvPr id="29703" name="Rectangle 7" descr="Light horizontal"/>
          <p:cNvSpPr/>
          <p:nvPr>
            <p:custDataLst>
              <p:tags r:id="rId4"/>
            </p:custDataLst>
          </p:nvPr>
        </p:nvSpPr>
        <p:spPr>
          <a:xfrm>
            <a:off x="1283335" y="2589530"/>
            <a:ext cx="4272280" cy="122110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US" altLang="en-US" sz="1600"/>
          </a:p>
        </p:txBody>
      </p:sp>
      <p:sp>
        <p:nvSpPr>
          <p:cNvPr id="29704" name="Rectangle 8"/>
          <p:cNvSpPr/>
          <p:nvPr>
            <p:custDataLst>
              <p:tags r:id="rId5"/>
            </p:custDataLst>
          </p:nvPr>
        </p:nvSpPr>
        <p:spPr>
          <a:xfrm>
            <a:off x="6304915" y="2132330"/>
            <a:ext cx="1527175" cy="643255"/>
          </a:xfrm>
          <a:prstGeom prst="rect">
            <a:avLst/>
          </a:prstGeom>
          <a:noFill/>
          <a:ln w="12700">
            <a:noFill/>
          </a:ln>
        </p:spPr>
        <p:txBody>
          <a:bodyPr wrap="square"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Data link</a:t>
            </a:r>
          </a:p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layer</a:t>
            </a:r>
          </a:p>
        </p:txBody>
      </p:sp>
      <p:sp>
        <p:nvSpPr>
          <p:cNvPr id="29705" name="Line 9"/>
          <p:cNvSpPr/>
          <p:nvPr>
            <p:custDataLst>
              <p:tags r:id="rId6"/>
            </p:custDataLst>
          </p:nvPr>
        </p:nvSpPr>
        <p:spPr>
          <a:xfrm>
            <a:off x="3350260" y="2581275"/>
            <a:ext cx="0" cy="12065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6" name="Rectangle 10" descr="Narrow horizontal"/>
          <p:cNvSpPr/>
          <p:nvPr>
            <p:custDataLst>
              <p:tags r:id="rId7"/>
            </p:custDataLst>
          </p:nvPr>
        </p:nvSpPr>
        <p:spPr>
          <a:xfrm>
            <a:off x="1283335" y="1370330"/>
            <a:ext cx="4272280" cy="122110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US" altLang="en-US" sz="1600"/>
          </a:p>
        </p:txBody>
      </p:sp>
      <p:sp>
        <p:nvSpPr>
          <p:cNvPr id="29707" name="Line 11"/>
          <p:cNvSpPr/>
          <p:nvPr>
            <p:custDataLst>
              <p:tags r:id="rId8"/>
            </p:custDataLst>
          </p:nvPr>
        </p:nvSpPr>
        <p:spPr>
          <a:xfrm>
            <a:off x="2286635" y="2587625"/>
            <a:ext cx="0" cy="120523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8" name="Rectangle 12"/>
          <p:cNvSpPr/>
          <p:nvPr>
            <p:custDataLst>
              <p:tags r:id="rId9"/>
            </p:custDataLst>
          </p:nvPr>
        </p:nvSpPr>
        <p:spPr>
          <a:xfrm>
            <a:off x="1221740" y="2794000"/>
            <a:ext cx="1068705" cy="51943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802.3</a:t>
            </a:r>
          </a:p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CSMA/CD</a:t>
            </a:r>
          </a:p>
        </p:txBody>
      </p:sp>
      <p:sp>
        <p:nvSpPr>
          <p:cNvPr id="29709" name="Rectangle 13"/>
          <p:cNvSpPr/>
          <p:nvPr>
            <p:custDataLst>
              <p:tags r:id="rId10"/>
            </p:custDataLst>
          </p:nvPr>
        </p:nvSpPr>
        <p:spPr>
          <a:xfrm>
            <a:off x="2219960" y="2794000"/>
            <a:ext cx="1195705" cy="51943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Microsoft YaHei Bold" charset="0"/>
              </a:rPr>
              <a:t>802.5</a:t>
            </a:r>
          </a:p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Microsoft YaHei Bold" charset="0"/>
              </a:rPr>
              <a:t>Token Ring</a:t>
            </a:r>
          </a:p>
        </p:txBody>
      </p:sp>
      <p:sp>
        <p:nvSpPr>
          <p:cNvPr id="29710" name="Rectangle 14"/>
          <p:cNvSpPr/>
          <p:nvPr>
            <p:custDataLst>
              <p:tags r:id="rId11"/>
            </p:custDataLst>
          </p:nvPr>
        </p:nvSpPr>
        <p:spPr>
          <a:xfrm>
            <a:off x="1615440" y="1776730"/>
            <a:ext cx="3469005" cy="396875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802.2  Logical link control</a:t>
            </a:r>
          </a:p>
        </p:txBody>
      </p:sp>
      <p:sp>
        <p:nvSpPr>
          <p:cNvPr id="29711" name="Rectangle 15" descr="Narrow horizontal"/>
          <p:cNvSpPr/>
          <p:nvPr>
            <p:custDataLst>
              <p:tags r:id="rId12"/>
            </p:custDataLst>
          </p:nvPr>
        </p:nvSpPr>
        <p:spPr>
          <a:xfrm>
            <a:off x="1283335" y="3522980"/>
            <a:ext cx="4272280" cy="10953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US" altLang="en-US" sz="1600"/>
          </a:p>
        </p:txBody>
      </p:sp>
      <p:sp>
        <p:nvSpPr>
          <p:cNvPr id="29712" name="Rectangle 16"/>
          <p:cNvSpPr/>
          <p:nvPr>
            <p:custDataLst>
              <p:tags r:id="rId13"/>
            </p:custDataLst>
          </p:nvPr>
        </p:nvSpPr>
        <p:spPr>
          <a:xfrm>
            <a:off x="124460" y="3749040"/>
            <a:ext cx="1209675" cy="70485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Physical</a:t>
            </a:r>
          </a:p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layer</a:t>
            </a:r>
          </a:p>
        </p:txBody>
      </p:sp>
      <p:sp>
        <p:nvSpPr>
          <p:cNvPr id="29713" name="Rectangle 17"/>
          <p:cNvSpPr/>
          <p:nvPr>
            <p:custDataLst>
              <p:tags r:id="rId14"/>
            </p:custDataLst>
          </p:nvPr>
        </p:nvSpPr>
        <p:spPr>
          <a:xfrm>
            <a:off x="327660" y="2929255"/>
            <a:ext cx="803275" cy="396875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MAC</a:t>
            </a:r>
          </a:p>
        </p:txBody>
      </p:sp>
      <p:sp>
        <p:nvSpPr>
          <p:cNvPr id="29714" name="Rectangle 18"/>
          <p:cNvSpPr/>
          <p:nvPr>
            <p:custDataLst>
              <p:tags r:id="rId15"/>
            </p:custDataLst>
          </p:nvPr>
        </p:nvSpPr>
        <p:spPr>
          <a:xfrm>
            <a:off x="415290" y="1808480"/>
            <a:ext cx="628650" cy="396875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LLC</a:t>
            </a:r>
          </a:p>
        </p:txBody>
      </p:sp>
      <p:sp>
        <p:nvSpPr>
          <p:cNvPr id="29715" name="Rectangle 19"/>
          <p:cNvSpPr/>
          <p:nvPr>
            <p:custDataLst>
              <p:tags r:id="rId16"/>
            </p:custDataLst>
          </p:nvPr>
        </p:nvSpPr>
        <p:spPr>
          <a:xfrm>
            <a:off x="3380740" y="2643505"/>
            <a:ext cx="935355" cy="73533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802.11</a:t>
            </a:r>
          </a:p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Wireless</a:t>
            </a:r>
          </a:p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</a:rPr>
              <a:t> LAN</a:t>
            </a:r>
          </a:p>
        </p:txBody>
      </p:sp>
      <p:sp>
        <p:nvSpPr>
          <p:cNvPr id="29716" name="Rectangle 20" descr="Narrow horizontal"/>
          <p:cNvSpPr/>
          <p:nvPr>
            <p:custDataLst>
              <p:tags r:id="rId17"/>
            </p:custDataLst>
          </p:nvPr>
        </p:nvSpPr>
        <p:spPr>
          <a:xfrm>
            <a:off x="1278890" y="755650"/>
            <a:ext cx="4278630" cy="6127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US" altLang="en-US" sz="1600"/>
          </a:p>
        </p:txBody>
      </p:sp>
      <p:sp>
        <p:nvSpPr>
          <p:cNvPr id="29717" name="Text Box 21"/>
          <p:cNvSpPr txBox="1"/>
          <p:nvPr>
            <p:custDataLst>
              <p:tags r:id="rId18"/>
            </p:custDataLst>
          </p:nvPr>
        </p:nvSpPr>
        <p:spPr>
          <a:xfrm>
            <a:off x="2489835" y="852805"/>
            <a:ext cx="1824355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None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Network layer</a:t>
            </a:r>
          </a:p>
        </p:txBody>
      </p:sp>
      <p:sp>
        <p:nvSpPr>
          <p:cNvPr id="29718" name="Line 22"/>
          <p:cNvSpPr/>
          <p:nvPr>
            <p:custDataLst>
              <p:tags r:id="rId19"/>
            </p:custDataLst>
          </p:nvPr>
        </p:nvSpPr>
        <p:spPr>
          <a:xfrm>
            <a:off x="6166485" y="3543300"/>
            <a:ext cx="174498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19" name="Line 23"/>
          <p:cNvSpPr/>
          <p:nvPr>
            <p:custDataLst>
              <p:tags r:id="rId20"/>
            </p:custDataLst>
          </p:nvPr>
        </p:nvSpPr>
        <p:spPr>
          <a:xfrm>
            <a:off x="6160135" y="1371600"/>
            <a:ext cx="174498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20" name="Text Box 24"/>
          <p:cNvSpPr txBox="1"/>
          <p:nvPr>
            <p:custDataLst>
              <p:tags r:id="rId21"/>
            </p:custDataLst>
          </p:nvPr>
        </p:nvSpPr>
        <p:spPr>
          <a:xfrm>
            <a:off x="6191885" y="920750"/>
            <a:ext cx="1825625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None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Network layer</a:t>
            </a:r>
          </a:p>
        </p:txBody>
      </p:sp>
      <p:sp>
        <p:nvSpPr>
          <p:cNvPr id="29721" name="Rectangle 25"/>
          <p:cNvSpPr/>
          <p:nvPr>
            <p:custDataLst>
              <p:tags r:id="rId22"/>
            </p:custDataLst>
          </p:nvPr>
        </p:nvSpPr>
        <p:spPr>
          <a:xfrm>
            <a:off x="6202045" y="3810635"/>
            <a:ext cx="1630680" cy="643255"/>
          </a:xfrm>
          <a:prstGeom prst="rect">
            <a:avLst/>
          </a:prstGeom>
          <a:noFill/>
          <a:ln w="12700">
            <a:noFill/>
          </a:ln>
        </p:spPr>
        <p:txBody>
          <a:bodyPr wrap="square"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Physical</a:t>
            </a:r>
          </a:p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800" b="1">
                <a:latin typeface="微软雅黑" panose="020B0503020204020204" charset="-122"/>
                <a:ea typeface="微软雅黑" panose="020B0503020204020204" charset="-122"/>
              </a:rPr>
              <a:t>layer</a:t>
            </a:r>
          </a:p>
        </p:txBody>
      </p:sp>
      <p:sp>
        <p:nvSpPr>
          <p:cNvPr id="29722" name="AutoShape 26"/>
          <p:cNvSpPr/>
          <p:nvPr>
            <p:custDataLst>
              <p:tags r:id="rId23"/>
            </p:custDataLst>
          </p:nvPr>
        </p:nvSpPr>
        <p:spPr>
          <a:xfrm rot="5400000" flipV="1">
            <a:off x="3280410" y="-1563370"/>
            <a:ext cx="282575" cy="4213225"/>
          </a:xfrm>
          <a:prstGeom prst="leftBrace">
            <a:avLst>
              <a:gd name="adj1" fmla="val 372752"/>
              <a:gd name="adj2" fmla="val 50000"/>
            </a:avLst>
          </a:prstGeom>
          <a:noFill/>
          <a:ln w="28575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US" altLang="en-US" sz="1600"/>
          </a:p>
        </p:txBody>
      </p:sp>
      <p:sp>
        <p:nvSpPr>
          <p:cNvPr id="29723" name="AutoShape 27"/>
          <p:cNvSpPr/>
          <p:nvPr>
            <p:custDataLst>
              <p:tags r:id="rId24"/>
            </p:custDataLst>
          </p:nvPr>
        </p:nvSpPr>
        <p:spPr>
          <a:xfrm rot="5400000" flipV="1">
            <a:off x="6866890" y="-301625"/>
            <a:ext cx="330200" cy="1660525"/>
          </a:xfrm>
          <a:prstGeom prst="leftBrace">
            <a:avLst>
              <a:gd name="adj1" fmla="val 125721"/>
              <a:gd name="adj2" fmla="val 50000"/>
            </a:avLst>
          </a:prstGeom>
          <a:noFill/>
          <a:ln w="28575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endParaRPr lang="en-US" altLang="en-US" sz="1600"/>
          </a:p>
        </p:txBody>
      </p:sp>
      <p:sp>
        <p:nvSpPr>
          <p:cNvPr id="29724" name="Text Box 28"/>
          <p:cNvSpPr txBox="1"/>
          <p:nvPr>
            <p:custDataLst>
              <p:tags r:id="rId25"/>
            </p:custDataLst>
          </p:nvPr>
        </p:nvSpPr>
        <p:spPr>
          <a:xfrm>
            <a:off x="6483985" y="3175"/>
            <a:ext cx="923925" cy="39878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OSI</a:t>
            </a:r>
          </a:p>
        </p:txBody>
      </p:sp>
      <p:sp>
        <p:nvSpPr>
          <p:cNvPr id="29725" name="Text Box 29"/>
          <p:cNvSpPr txBox="1"/>
          <p:nvPr>
            <p:custDataLst>
              <p:tags r:id="rId26"/>
            </p:custDataLst>
          </p:nvPr>
        </p:nvSpPr>
        <p:spPr>
          <a:xfrm>
            <a:off x="2673985" y="-3175"/>
            <a:ext cx="1527175" cy="39878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IEEE 802</a:t>
            </a:r>
          </a:p>
        </p:txBody>
      </p:sp>
      <p:sp>
        <p:nvSpPr>
          <p:cNvPr id="29726" name="Rectangle 30"/>
          <p:cNvSpPr/>
          <p:nvPr>
            <p:custDataLst>
              <p:tags r:id="rId27"/>
            </p:custDataLst>
          </p:nvPr>
        </p:nvSpPr>
        <p:spPr>
          <a:xfrm>
            <a:off x="2004060" y="3879850"/>
            <a:ext cx="3079750" cy="396875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>
              <a:spcBef>
                <a:spcPct val="0"/>
              </a:spcBef>
              <a:buClrTx/>
              <a:buNone/>
            </a:pP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Various physical layers</a:t>
            </a:r>
          </a:p>
        </p:txBody>
      </p:sp>
      <p:sp>
        <p:nvSpPr>
          <p:cNvPr id="29727" name="Line 31"/>
          <p:cNvSpPr/>
          <p:nvPr>
            <p:custDataLst>
              <p:tags r:id="rId28"/>
            </p:custDataLst>
          </p:nvPr>
        </p:nvSpPr>
        <p:spPr>
          <a:xfrm>
            <a:off x="4342765" y="2593975"/>
            <a:ext cx="0" cy="93218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28" name="Rectangle 32"/>
          <p:cNvSpPr/>
          <p:nvPr>
            <p:custDataLst>
              <p:tags r:id="rId29"/>
            </p:custDataLst>
          </p:nvPr>
        </p:nvSpPr>
        <p:spPr>
          <a:xfrm>
            <a:off x="4495165" y="2774950"/>
            <a:ext cx="767080" cy="581025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kumimoji="1" sz="28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–"/>
              <a:defRPr kumimoji="1" sz="2400">
                <a:solidFill>
                  <a:schemeClr val="tx1"/>
                </a:solidFill>
                <a:latin typeface="+mn-lt"/>
                <a:ea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è"/>
              <a:defRPr kumimoji="1" sz="2000">
                <a:solidFill>
                  <a:schemeClr val="tx1"/>
                </a:solidFill>
                <a:latin typeface="+mn-lt"/>
                <a:ea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charset="2"/>
              <a:buChar char="ê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Char char="+"/>
              <a:defRPr kumimoji="1">
                <a:solidFill>
                  <a:schemeClr val="tx1"/>
                </a:solidFill>
                <a:latin typeface="+mn-lt"/>
                <a:ea typeface="MS PGothic" charset="0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Microsoft YaHei Bold" charset="0"/>
              </a:rPr>
              <a:t>Other</a:t>
            </a:r>
          </a:p>
          <a:p>
            <a:pPr marL="0" lvl="0" indent="0" algn="ctr">
              <a:spcBef>
                <a:spcPct val="0"/>
              </a:spcBef>
              <a:buClrTx/>
              <a:buNone/>
            </a:pP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Microsoft YaHei Bold" charset="0"/>
              </a:rPr>
              <a:t>LANs</a:t>
            </a:r>
          </a:p>
        </p:txBody>
      </p:sp>
      <p:sp>
        <p:nvSpPr>
          <p:cNvPr id="3" name="椭圆 2"/>
          <p:cNvSpPr/>
          <p:nvPr/>
        </p:nvSpPr>
        <p:spPr>
          <a:xfrm>
            <a:off x="1151890" y="2479040"/>
            <a:ext cx="1133475" cy="11252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30"/>
            </p:custDataLst>
          </p:nvPr>
        </p:nvSpPr>
        <p:spPr>
          <a:xfrm>
            <a:off x="3279140" y="2479040"/>
            <a:ext cx="1133475" cy="11252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1076" name="Picture 4" descr="4-24"/>
          <p:cNvPicPr>
            <a:picLocks noChangeAspect="1" noChangeArrowheads="1"/>
          </p:cNvPicPr>
          <p:nvPr>
            <p:custDataLst>
              <p:tags r:id="rId3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30" y="4843145"/>
            <a:ext cx="4660265" cy="193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C398B1C-9360-888D-4C9C-9A0EF4C290D5}"/>
              </a:ext>
            </a:extLst>
          </p:cNvPr>
          <p:cNvSpPr/>
          <p:nvPr/>
        </p:nvSpPr>
        <p:spPr>
          <a:xfrm>
            <a:off x="5329064" y="5440937"/>
            <a:ext cx="1547192" cy="6582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26" y="115888"/>
            <a:ext cx="8794750" cy="6969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>
                <a:ea typeface="宋体" pitchFamily="2" charset="-122"/>
              </a:rPr>
              <a:t>Ethernet MAC Sublayer Protocol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605" y="3098165"/>
            <a:ext cx="8748395" cy="457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000">
                <a:solidFill>
                  <a:srgbClr val="0000FF"/>
                </a:solidFill>
                <a:latin typeface="Times New Roman" panose="02020603050405020304" pitchFamily="18" charset="0"/>
                <a:ea typeface="宋体" pitchFamily="2" charset="-122"/>
              </a:rPr>
              <a:t>Frame formats. (a) DIX Ethernet,  (b) IEEE 802.3.</a:t>
            </a:r>
          </a:p>
        </p:txBody>
      </p:sp>
      <p:pic>
        <p:nvPicPr>
          <p:cNvPr id="80900" name="Picture 4" descr="4-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3" y="1030923"/>
            <a:ext cx="81184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749935" y="3670935"/>
            <a:ext cx="8039735" cy="34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fontAlgn="b" hangingPunct="0">
              <a:spcBef>
                <a:spcPct val="20000"/>
              </a:spcBef>
              <a:buClr>
                <a:srgbClr val="FF6600"/>
              </a:buClr>
              <a:buSzPct val="110000"/>
              <a:buFont typeface="Wingdings" panose="05000000000000000000" pitchFamily="2" charset="2"/>
              <a:buChar char="n"/>
              <a:defRPr sz="2800">
                <a:solidFill>
                  <a:srgbClr val="000099"/>
                </a:solidFill>
                <a:latin typeface="Verdana" panose="020B060403050404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9900"/>
              </a:buClr>
              <a:buSzPct val="11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00FF"/>
              </a:buClr>
              <a:buSzPct val="110000"/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fontAlgn="base">
              <a:spcBef>
                <a:spcPct val="3000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1"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Preamble(前导码)</a:t>
            </a:r>
            <a:r>
              <a:rPr kumimoji="1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8bytes, 101010...101011, used for clock synchronization </a:t>
            </a:r>
          </a:p>
          <a:p>
            <a:pPr algn="l" fontAlgn="base">
              <a:spcBef>
                <a:spcPct val="3000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1"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Type</a:t>
            </a:r>
            <a:r>
              <a:rPr kumimoji="1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( 0806:ARP, 0800:IP   8137:IPX)</a:t>
            </a:r>
          </a:p>
          <a:p>
            <a:pPr algn="l" fontAlgn="base">
              <a:spcBef>
                <a:spcPct val="3000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1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Address: </a:t>
            </a:r>
            <a:r>
              <a:rPr kumimoji="1"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MAC address</a:t>
            </a:r>
            <a:r>
              <a:rPr kumimoji="1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kumimoji="1" lang="en-US" altLang="zh-CN" sz="20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48 bits</a:t>
            </a:r>
            <a:endParaRPr kumimoji="1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base">
              <a:spcBef>
                <a:spcPct val="3000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1"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Data</a:t>
            </a:r>
            <a:r>
              <a:rPr kumimoji="1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kumimoji="1" lang="en-US" altLang="zh-CN" sz="20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maximum 1500 bytes, minimum 46 bytes</a:t>
            </a:r>
            <a:r>
              <a:rPr kumimoji="1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(with Pad)</a:t>
            </a:r>
          </a:p>
          <a:p>
            <a:pPr algn="l" fontAlgn="base">
              <a:spcBef>
                <a:spcPct val="3000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1"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Length</a:t>
            </a:r>
            <a:r>
              <a:rPr kumimoji="1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number of bytes of Data+Pad</a:t>
            </a:r>
          </a:p>
          <a:p>
            <a:pPr algn="l" fontAlgn="base">
              <a:spcBef>
                <a:spcPct val="3000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1"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Checksum</a:t>
            </a:r>
            <a:r>
              <a:rPr kumimoji="1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kumimoji="1" lang="en-US" altLang="zh-CN" sz="20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CRC</a:t>
            </a:r>
            <a:r>
              <a:rPr kumimoji="1"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, checked at receiver, if error is detected, the frame is simply dropped</a:t>
            </a:r>
          </a:p>
          <a:p>
            <a:pPr indent="0" algn="l" fontAlgn="base">
              <a:spcBef>
                <a:spcPct val="30000"/>
              </a:spcBef>
              <a:buClrTx/>
              <a:buSzTx/>
              <a:buFont typeface="Wingdings" panose="05000000000000000000" charset="0"/>
              <a:buChar char=""/>
            </a:pPr>
            <a:endParaRPr kumimoji="1"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180205" y="1383030"/>
            <a:ext cx="783590" cy="7499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4180205" y="2348230"/>
            <a:ext cx="783590" cy="7499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>
            <p:custDataLst>
              <p:tags r:id="rId2"/>
            </p:custDataLst>
          </p:nvPr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7480" y="1124585"/>
            <a:ext cx="8756015" cy="2249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9705" y="4364990"/>
            <a:ext cx="8825865" cy="12465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>
            <p:custDataLst>
              <p:tags r:id="rId2"/>
            </p:custDataLst>
          </p:nvPr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7650" y="1196340"/>
            <a:ext cx="8516620" cy="1645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7650" y="3356610"/>
            <a:ext cx="8637905" cy="3041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73016" y="188278"/>
            <a:ext cx="8794750" cy="696912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Gigabit Ethernet using hubs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059815"/>
            <a:ext cx="8350250" cy="5798820"/>
          </a:xfrm>
        </p:spPr>
        <p:txBody>
          <a:bodyPr>
            <a:norm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Simulating classic Ethernet</a:t>
            </a:r>
          </a:p>
          <a:p>
            <a:pPr lvl="1" fontAlgn="auto">
              <a:lnSpc>
                <a:spcPct val="100000"/>
              </a:lnSpc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Collisions are possible, so CSMA/CD protocol is required</a:t>
            </a:r>
          </a:p>
          <a:p>
            <a:pPr fontAlgn="auto">
              <a:lnSpc>
                <a:spcPct val="1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Problem: A radius of 25 meters </a:t>
            </a:r>
          </a:p>
          <a:p>
            <a:pPr fontAlgn="auto">
              <a:lnSpc>
                <a:spcPct val="1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Solutions</a:t>
            </a:r>
          </a:p>
          <a:p>
            <a:pPr lvl="1" fontAlgn="auto">
              <a:lnSpc>
                <a:spcPct val="100000"/>
              </a:lnSpc>
            </a:pPr>
            <a:r>
              <a:rPr lang="en-US" altLang="zh-CN" sz="2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Carrier extension (载波扩展)</a:t>
            </a:r>
          </a:p>
          <a:p>
            <a:pPr lvl="2" fontAlgn="auto">
              <a:lnSpc>
                <a:spcPct val="100000"/>
              </a:lnSpc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Add </a:t>
            </a:r>
            <a:r>
              <a:rPr lang="en-US" altLang="zh-CN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padding after the normal frame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to extend the frame to </a:t>
            </a:r>
            <a:r>
              <a:rPr lang="en-US" altLang="zh-CN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512</a:t>
            </a: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bytes (Padding is added by the sending hardware and removed by the receiving hardware)</a:t>
            </a:r>
          </a:p>
          <a:p>
            <a:pPr lvl="1" fontAlgn="auto">
              <a:lnSpc>
                <a:spcPct val="100000"/>
              </a:lnSpc>
            </a:pPr>
            <a:r>
              <a:rPr lang="en-US" altLang="zh-CN" sz="2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Frame bursting (</a:t>
            </a:r>
            <a:r>
              <a:rPr lang="zh-CN" altLang="en-US" sz="2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帧突发</a:t>
            </a:r>
            <a:r>
              <a:rPr lang="en-US" altLang="zh-CN" sz="2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  <a:p>
            <a:pPr lvl="2" fontAlgn="auto">
              <a:lnSpc>
                <a:spcPct val="100000"/>
              </a:lnSpc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Allows a sender to transmit a concatenated sequence of multiple frames in a single transmission</a:t>
            </a:r>
          </a:p>
          <a:p>
            <a:pPr lvl="1" fontAlgn="auto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zh-CN" sz="220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Remain the radius of the network to 200 meters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76FD8-B25B-953F-3ACC-9E841A5C9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0E27D28-A43A-8E96-9E26-6CD3C4FADE25}"/>
              </a:ext>
            </a:extLst>
          </p:cNvPr>
          <p:cNvCxnSpPr/>
          <p:nvPr userDrawn="1"/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文本框 2">
            <a:extLst>
              <a:ext uri="{FF2B5EF4-FFF2-40B4-BE49-F238E27FC236}">
                <a16:creationId xmlns:a16="http://schemas.microsoft.com/office/drawing/2014/main" id="{09DE8B5B-A4E3-F9C3-AFD5-575472A48153}"/>
              </a:ext>
            </a:extLst>
          </p:cNvPr>
          <p:cNvSpPr txBox="1"/>
          <p:nvPr/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第一章</a:t>
            </a:r>
          </a:p>
        </p:txBody>
      </p:sp>
      <p:pic>
        <p:nvPicPr>
          <p:cNvPr id="7171" name="图片 3" descr="upload_post_object_v2_3681682288">
            <a:extLst>
              <a:ext uri="{FF2B5EF4-FFF2-40B4-BE49-F238E27FC236}">
                <a16:creationId xmlns:a16="http://schemas.microsoft.com/office/drawing/2014/main" id="{0EC3DA42-122E-2E4A-1AED-847C3437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3" y="1165225"/>
            <a:ext cx="7773987" cy="15033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1C8CD28-3F51-362B-1E02-384CC7CEE7B6}"/>
              </a:ext>
            </a:extLst>
          </p:cNvPr>
          <p:cNvSpPr/>
          <p:nvPr/>
        </p:nvSpPr>
        <p:spPr>
          <a:xfrm>
            <a:off x="4860032" y="1157540"/>
            <a:ext cx="1368152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F1160E-E415-820B-655F-B8D96FE8D27E}"/>
              </a:ext>
            </a:extLst>
          </p:cNvPr>
          <p:cNvSpPr/>
          <p:nvPr/>
        </p:nvSpPr>
        <p:spPr>
          <a:xfrm>
            <a:off x="471284" y="1443038"/>
            <a:ext cx="1868467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EACADD-D2EE-D2D7-97B5-C20F342AE529}"/>
              </a:ext>
            </a:extLst>
          </p:cNvPr>
          <p:cNvSpPr/>
          <p:nvPr/>
        </p:nvSpPr>
        <p:spPr>
          <a:xfrm>
            <a:off x="5868144" y="1470277"/>
            <a:ext cx="792088" cy="28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3399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C49F4A-3738-C6E8-A824-8B23A6DC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769"/>
          <a:stretch/>
        </p:blipFill>
        <p:spPr>
          <a:xfrm>
            <a:off x="1043608" y="2932110"/>
            <a:ext cx="6846474" cy="34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962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90</a:t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1505" y="692150"/>
            <a:ext cx="7632700" cy="584898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1460" y="1025525"/>
            <a:ext cx="8545195" cy="31254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直接连接符 2"/>
          <p:cNvCxnSpPr/>
          <p:nvPr userDrawn="1">
            <p:custDataLst>
              <p:tags r:id="rId2"/>
            </p:custDataLst>
          </p:nvPr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>
            <p:custDataLst>
              <p:tags r:id="rId3"/>
            </p:custDataLst>
          </p:nvPr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5100" y="4725035"/>
            <a:ext cx="8717915" cy="1191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3636010" y="4725035"/>
            <a:ext cx="4610735" cy="4241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altLang="zh-CN" sz="2000" kern="0" dirty="0">
                <a:latin typeface="微软雅黑" panose="020B0503020204020204" charset="-122"/>
                <a:ea typeface="微软雅黑" panose="020B0503020204020204" charset="-122"/>
              </a:rPr>
              <a:t>NAV</a:t>
            </a:r>
            <a:r>
              <a:rPr lang="zh-CN" altLang="en-US" sz="2000" kern="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kern="0" dirty="0">
                <a:latin typeface="微软雅黑" panose="020B0503020204020204" charset="-122"/>
                <a:ea typeface="微软雅黑" panose="020B0503020204020204" charset="-122"/>
              </a:rPr>
              <a:t>Network Allocation Vector </a:t>
            </a:r>
            <a:r>
              <a:rPr lang="zh-CN" altLang="en-US" sz="2000" kern="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130" y="4293235"/>
            <a:ext cx="621157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763" name="标题 1"/>
          <p:cNvSpPr>
            <a:spLocks noGrp="1"/>
          </p:cNvSpPr>
          <p:nvPr>
            <p:ph type="title"/>
          </p:nvPr>
        </p:nvSpPr>
        <p:spPr>
          <a:xfrm>
            <a:off x="457200" y="-317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>
                <a:ea typeface="宋体" pitchFamily="2" charset="-122"/>
              </a:rPr>
              <a:t>Channel Sensing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17764" name="内容占位符 2"/>
          <p:cNvSpPr>
            <a:spLocks noGrp="1"/>
          </p:cNvSpPr>
          <p:nvPr>
            <p:ph idx="1"/>
          </p:nvPr>
        </p:nvSpPr>
        <p:spPr>
          <a:xfrm>
            <a:off x="305083" y="1049020"/>
            <a:ext cx="8382000" cy="3124200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Physical sensing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（物理监听）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Checks the medium to see if there is</a:t>
            </a:r>
            <a:r>
              <a:rPr lang="en-US" altLang="zh-CN" sz="2000">
                <a:ea typeface="宋体" pitchFamily="2" charset="-122"/>
              </a:rPr>
              <a:t> a valid signal</a:t>
            </a:r>
          </a:p>
          <a:p>
            <a:r>
              <a:rPr lang="en-US" altLang="zh-CN" sz="2400" b="1">
                <a:ea typeface="宋体" pitchFamily="2" charset="-122"/>
              </a:rPr>
              <a:t>Virtual sensing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（虚拟监听）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sz="2000" b="1">
                <a:solidFill>
                  <a:srgbClr val="C00000"/>
                </a:solidFill>
                <a:ea typeface="宋体" pitchFamily="2" charset="-122"/>
              </a:rPr>
              <a:t>Each station </a:t>
            </a:r>
            <a:r>
              <a:rPr lang="en-US" altLang="zh-CN" sz="2000">
                <a:ea typeface="宋体" pitchFamily="2" charset="-122"/>
              </a:rPr>
              <a:t>keeps a logical record of when the channel is in use by tracking NAV (Network Allocation Vector)</a:t>
            </a:r>
          </a:p>
          <a:p>
            <a:pPr lvl="1"/>
            <a:r>
              <a:rPr lang="en-US" altLang="zh-CN" sz="2000" b="1">
                <a:solidFill>
                  <a:srgbClr val="C00000"/>
                </a:solidFill>
                <a:ea typeface="宋体" pitchFamily="2" charset="-122"/>
              </a:rPr>
              <a:t>Each frame </a:t>
            </a:r>
            <a:r>
              <a:rPr lang="en-US" altLang="zh-CN" sz="2000">
                <a:ea typeface="宋体" pitchFamily="2" charset="-122"/>
              </a:rPr>
              <a:t>carries a </a:t>
            </a:r>
            <a:r>
              <a:rPr lang="en-US" altLang="zh-CN" sz="2000" b="1">
                <a:ea typeface="宋体" pitchFamily="2" charset="-122"/>
              </a:rPr>
              <a:t>NAV</a:t>
            </a:r>
            <a:endParaRPr lang="en-US" altLang="zh-CN" sz="2000">
              <a:ea typeface="宋体" pitchFamily="2" charset="-122"/>
            </a:endParaRPr>
          </a:p>
          <a:p>
            <a:pPr lvl="2"/>
            <a:r>
              <a:rPr lang="en-US" altLang="zh-CN" sz="1800">
                <a:ea typeface="宋体" pitchFamily="2" charset="-122"/>
              </a:rPr>
              <a:t>NAV of a data frame includes the time needed to send ACK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Optional RTS/CTS mechanism</a:t>
            </a:r>
            <a:endParaRPr lang="zh-CN" altLang="en-US" sz="2000">
              <a:ea typeface="宋体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4427855" y="2924810"/>
            <a:ext cx="4610735" cy="4241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altLang="zh-CN" sz="2000" kern="0" dirty="0">
                <a:latin typeface="微软雅黑" panose="020B0503020204020204" charset="-122"/>
                <a:ea typeface="微软雅黑" panose="020B0503020204020204" charset="-122"/>
              </a:rPr>
              <a:t>NAV</a:t>
            </a:r>
            <a:r>
              <a:rPr lang="zh-CN" altLang="en-US" sz="2000" kern="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kern="0" dirty="0">
                <a:latin typeface="微软雅黑" panose="020B0503020204020204" charset="-122"/>
                <a:ea typeface="微软雅黑" panose="020B0503020204020204" charset="-122"/>
              </a:rPr>
              <a:t>Network Allocation Vector </a:t>
            </a:r>
            <a:r>
              <a:rPr lang="zh-CN" altLang="en-US" sz="2000" kern="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54245" y="3684905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本帧所属的通信将占用信道的时间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>
            <p:custDataLst>
              <p:tags r:id="rId2"/>
            </p:custDataLst>
          </p:nvPr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1460" y="1124585"/>
            <a:ext cx="8483600" cy="2788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15055" y="4264025"/>
            <a:ext cx="5267960" cy="226631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>
            <p:custDataLst>
              <p:tags r:id="rId2"/>
            </p:custDataLst>
          </p:nvPr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3850" y="1124585"/>
            <a:ext cx="4053840" cy="1743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9750" y="3068955"/>
            <a:ext cx="7892415" cy="368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47945" y="1196340"/>
            <a:ext cx="2279015" cy="153543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1460" y="1412240"/>
            <a:ext cx="8627110" cy="1345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9070" y="3429000"/>
            <a:ext cx="8833485" cy="20624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直接连接符 3"/>
          <p:cNvCxnSpPr/>
          <p:nvPr userDrawn="1">
            <p:custDataLst>
              <p:tags r:id="rId3"/>
            </p:custDataLst>
          </p:nvPr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>
            <p:custDataLst>
              <p:tags r:id="rId4"/>
            </p:custDataLst>
          </p:nvPr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101B13-E4A0-3991-CEA9-F90D4CC1A0F6}"/>
              </a:ext>
            </a:extLst>
          </p:cNvPr>
          <p:cNvSpPr/>
          <p:nvPr/>
        </p:nvSpPr>
        <p:spPr>
          <a:xfrm>
            <a:off x="683568" y="1366520"/>
            <a:ext cx="1872208" cy="3342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>
            <p:custDataLst>
              <p:tags r:id="rId1"/>
            </p:custDataLst>
          </p:nvPr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>
            <p:custDataLst>
              <p:tags r:id="rId2"/>
            </p:custDataLst>
          </p:nvPr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8315" y="1023620"/>
            <a:ext cx="8049260" cy="3238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4340" y="4652645"/>
            <a:ext cx="8154670" cy="821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8315" y="5474335"/>
            <a:ext cx="6142990" cy="42100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53126"/>
          <a:stretch>
            <a:fillRect/>
          </a:stretch>
        </p:blipFill>
        <p:spPr>
          <a:xfrm>
            <a:off x="473075" y="1849120"/>
            <a:ext cx="3526155" cy="26568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52192"/>
          <a:stretch>
            <a:fillRect/>
          </a:stretch>
        </p:blipFill>
        <p:spPr>
          <a:xfrm>
            <a:off x="4672965" y="1943735"/>
            <a:ext cx="3469005" cy="25622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宋体" pitchFamily="2" charset="-122"/>
                <a:sym typeface="+mn-ea"/>
              </a:rPr>
              <a:t>Switched Ethernet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4913" y="1252527"/>
            <a:ext cx="7132446" cy="36854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400" b="1" dirty="0">
                <a:solidFill>
                  <a:srgbClr val="C00000"/>
                </a:solidFill>
              </a:rPr>
              <a:t>Hub</a:t>
            </a:r>
            <a:r>
              <a:rPr lang="en-US" altLang="zh-CN" sz="2400" b="1" dirty="0"/>
              <a:t>     </a:t>
            </a:r>
            <a:r>
              <a:rPr lang="en-US" altLang="zh-CN" sz="2400" b="1" dirty="0">
                <a:solidFill>
                  <a:schemeClr val="tx1"/>
                </a:solidFill>
              </a:rPr>
              <a:t>vs  </a:t>
            </a:r>
            <a:r>
              <a:rPr lang="en-US" altLang="zh-CN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Switch</a:t>
            </a:r>
          </a:p>
          <a:p>
            <a:pPr marL="0" indent="0" algn="ctr">
              <a:buNone/>
            </a:pPr>
            <a:endParaRPr lang="en-US" altLang="zh-CN" sz="2300" b="1" dirty="0"/>
          </a:p>
          <a:p>
            <a:pPr marL="0" indent="0" algn="ctr">
              <a:buNone/>
            </a:pPr>
            <a:endParaRPr lang="en-US" altLang="zh-CN" sz="2300" b="1" dirty="0"/>
          </a:p>
          <a:p>
            <a:pPr marL="0" indent="0" algn="ctr">
              <a:buNone/>
            </a:pPr>
            <a:endParaRPr lang="en-US" altLang="zh-CN" sz="2300" b="1" dirty="0"/>
          </a:p>
          <a:p>
            <a:pPr marL="0" indent="0" algn="ctr">
              <a:buNone/>
            </a:pPr>
            <a:endParaRPr lang="en-US" altLang="zh-CN" sz="2300" b="1" dirty="0"/>
          </a:p>
          <a:p>
            <a:pPr marL="0" indent="0" algn="ctr">
              <a:buNone/>
            </a:pPr>
            <a:endParaRPr lang="en-US" altLang="zh-CN" sz="2300" b="1" dirty="0"/>
          </a:p>
          <a:p>
            <a:pPr marL="0" indent="0" algn="ctr">
              <a:buNone/>
            </a:pPr>
            <a:endParaRPr lang="en-US" altLang="zh-CN" sz="2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z="900" smtClean="0"/>
              <a:t>97</a:t>
            </a:fld>
            <a:endParaRPr kumimoji="1" lang="zh-CN" altLang="en-US" sz="900" dirty="0"/>
          </a:p>
        </p:txBody>
      </p:sp>
      <p:sp>
        <p:nvSpPr>
          <p:cNvPr id="23" name="文本框 22"/>
          <p:cNvSpPr txBox="1"/>
          <p:nvPr/>
        </p:nvSpPr>
        <p:spPr>
          <a:xfrm>
            <a:off x="302078" y="4505666"/>
            <a:ext cx="4065816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内部连接所有线缆，逻辑上等同于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单根总线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的经典以太网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所有站都位于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同一个冲突域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，必须使用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CSMA/CD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672865" y="4518016"/>
            <a:ext cx="4250699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28600" marR="0" lvl="0" indent="-228600" fontAlgn="auto">
              <a:lnSpc>
                <a:spcPct val="120000"/>
              </a:lnSpc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en-US" dirty="0"/>
              <a:t>内部通过</a:t>
            </a:r>
            <a:r>
              <a:rPr lang="zh-CN" altLang="en-US" dirty="0">
                <a:solidFill>
                  <a:srgbClr val="C00000"/>
                </a:solidFill>
              </a:rPr>
              <a:t>高速背板</a:t>
            </a:r>
            <a:r>
              <a:rPr lang="zh-CN" altLang="en-US" dirty="0"/>
              <a:t>连接所有端口</a:t>
            </a:r>
            <a:endParaRPr lang="en-US" altLang="zh-CN" dirty="0"/>
          </a:p>
          <a:p>
            <a:pPr algn="l"/>
            <a:r>
              <a:rPr lang="zh-CN" altLang="en-US" b="1" dirty="0">
                <a:solidFill>
                  <a:srgbClr val="C00000"/>
                </a:solidFill>
              </a:rPr>
              <a:t>每个端口独立的冲突域</a:t>
            </a:r>
            <a:r>
              <a:rPr lang="zh-CN" altLang="en-US" dirty="0"/>
              <a:t>，在</a:t>
            </a:r>
            <a:r>
              <a:rPr lang="zh-CN" altLang="en-US" dirty="0">
                <a:solidFill>
                  <a:srgbClr val="C00000"/>
                </a:solidFill>
              </a:rPr>
              <a:t>全双工</a:t>
            </a:r>
            <a:r>
              <a:rPr lang="zh-CN" altLang="en-US" dirty="0"/>
              <a:t>模式下端口可以同时收发，不需要</a:t>
            </a:r>
            <a:r>
              <a:rPr lang="en-US" altLang="zh-CN" dirty="0"/>
              <a:t>CSMA/CD</a:t>
            </a:r>
          </a:p>
          <a:p>
            <a:pPr algn="l"/>
            <a:endParaRPr lang="en-US" altLang="zh-CN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4369535" y="2032919"/>
            <a:ext cx="0" cy="4316730"/>
          </a:xfrm>
          <a:prstGeom prst="line">
            <a:avLst/>
          </a:prstGeom>
          <a:ln w="22225" cap="flat" cmpd="sng">
            <a:solidFill>
              <a:schemeClr val="accent1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96112" y="2442184"/>
            <a:ext cx="121547" cy="8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/>
          </a:p>
        </p:txBody>
      </p:sp>
      <p:sp>
        <p:nvSpPr>
          <p:cNvPr id="25" name="矩形 24"/>
          <p:cNvSpPr/>
          <p:nvPr/>
        </p:nvSpPr>
        <p:spPr>
          <a:xfrm>
            <a:off x="2971743" y="3114268"/>
            <a:ext cx="121547" cy="8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/>
          </a:p>
        </p:txBody>
      </p:sp>
      <p:sp>
        <p:nvSpPr>
          <p:cNvPr id="26" name="矩形 25"/>
          <p:cNvSpPr/>
          <p:nvPr/>
        </p:nvSpPr>
        <p:spPr>
          <a:xfrm>
            <a:off x="2971743" y="3119877"/>
            <a:ext cx="121547" cy="8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/>
          </a:p>
        </p:txBody>
      </p:sp>
      <p:sp>
        <p:nvSpPr>
          <p:cNvPr id="27" name="矩形 26"/>
          <p:cNvSpPr/>
          <p:nvPr/>
        </p:nvSpPr>
        <p:spPr>
          <a:xfrm>
            <a:off x="2971268" y="3119877"/>
            <a:ext cx="121547" cy="8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/>
          </a:p>
        </p:txBody>
      </p:sp>
      <p:sp>
        <p:nvSpPr>
          <p:cNvPr id="28" name="矩形 27"/>
          <p:cNvSpPr/>
          <p:nvPr/>
        </p:nvSpPr>
        <p:spPr>
          <a:xfrm>
            <a:off x="2971505" y="3114268"/>
            <a:ext cx="121547" cy="8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/>
          </a:p>
        </p:txBody>
      </p:sp>
      <p:sp>
        <p:nvSpPr>
          <p:cNvPr id="29" name="矩形 28"/>
          <p:cNvSpPr/>
          <p:nvPr/>
        </p:nvSpPr>
        <p:spPr>
          <a:xfrm>
            <a:off x="4980894" y="2543078"/>
            <a:ext cx="121547" cy="8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/>
          </a:p>
        </p:txBody>
      </p:sp>
      <p:sp>
        <p:nvSpPr>
          <p:cNvPr id="30" name="矩形 29"/>
          <p:cNvSpPr/>
          <p:nvPr/>
        </p:nvSpPr>
        <p:spPr>
          <a:xfrm>
            <a:off x="4983360" y="2811066"/>
            <a:ext cx="121547" cy="816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>
            <p:custDataLst>
              <p:tags r:id="rId1"/>
            </p:custDataLst>
          </p:nvPr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>
            <p:custDataLst>
              <p:tags r:id="rId2"/>
            </p:custDataLst>
          </p:nvPr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6719" y="1366496"/>
            <a:ext cx="8496875" cy="45745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>
            <p:custDataLst>
              <p:tags r:id="rId1"/>
            </p:custDataLst>
          </p:nvPr>
        </p:nvCxnSpPr>
        <p:spPr>
          <a:xfrm>
            <a:off x="312738" y="901700"/>
            <a:ext cx="8224838" cy="0"/>
          </a:xfrm>
          <a:prstGeom prst="line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0" name="文本框 2"/>
          <p:cNvSpPr txBox="1"/>
          <p:nvPr>
            <p:custDataLst>
              <p:tags r:id="rId2"/>
            </p:custDataLst>
          </p:nvPr>
        </p:nvSpPr>
        <p:spPr>
          <a:xfrm>
            <a:off x="312738" y="449263"/>
            <a:ext cx="1236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/>
          <a:lstStyle/>
          <a:p>
            <a:r>
              <a:rPr lang="zh-CN" altLang="en-US" b="1">
                <a:latin typeface="Arial" panose="020B0604020202090204" pitchFamily="34" charset="0"/>
                <a:ea typeface="宋体" pitchFamily="2" charset="-122"/>
              </a:rPr>
              <a:t>第四章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470" y="3901440"/>
            <a:ext cx="8989060" cy="2346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87120" y="1196340"/>
            <a:ext cx="6969125" cy="25444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445A13-A2A7-EA44-29F6-53F7B00DFB92}"/>
              </a:ext>
            </a:extLst>
          </p:cNvPr>
          <p:cNvSpPr/>
          <p:nvPr/>
        </p:nvSpPr>
        <p:spPr>
          <a:xfrm>
            <a:off x="4788024" y="4966920"/>
            <a:ext cx="2592288" cy="3342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2578</Words>
  <Application>Microsoft Macintosh PowerPoint</Application>
  <PresentationFormat>全屏显示(4:3)</PresentationFormat>
  <Paragraphs>585</Paragraphs>
  <Slides>102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102</vt:i4>
      </vt:variant>
    </vt:vector>
  </HeadingPairs>
  <TitlesOfParts>
    <vt:vector size="118" baseType="lpstr">
      <vt:lpstr>Microsoft YaHei</vt:lpstr>
      <vt:lpstr>Microsoft YaHei</vt:lpstr>
      <vt:lpstr>Arial Bold</vt:lpstr>
      <vt:lpstr>Arial Regular</vt:lpstr>
      <vt:lpstr>Microsoft YaHei Bold</vt:lpstr>
      <vt:lpstr>Microsoft YaHei Regular</vt:lpstr>
      <vt:lpstr>Times New Roman Regular</vt:lpstr>
      <vt:lpstr>Verdana Bold</vt:lpstr>
      <vt:lpstr>Arial</vt:lpstr>
      <vt:lpstr>Calibri</vt:lpstr>
      <vt:lpstr>Times New Roman</vt:lpstr>
      <vt:lpstr>Verdana</vt:lpstr>
      <vt:lpstr>Wingdings</vt:lpstr>
      <vt:lpstr>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Network architecture </vt:lpstr>
      <vt:lpstr>PowerPoint 演示文稿</vt:lpstr>
      <vt:lpstr>PowerPoint 演示文稿</vt:lpstr>
      <vt:lpstr>PowerPoint 演示文稿</vt:lpstr>
      <vt:lpstr>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T1 carrier (1.544 Mbps)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Hamming Distance（海明距离）</vt:lpstr>
      <vt:lpstr>PowerPoint 演示文稿</vt:lpstr>
      <vt:lpstr>Hamming code (1)</vt:lpstr>
      <vt:lpstr>Hamming code (2)</vt:lpstr>
      <vt:lpstr>Hamming code: example</vt:lpstr>
      <vt:lpstr>Hamming code: correcting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Protocols Summary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Cumulative ACK</vt:lpstr>
      <vt:lpstr>PowerPoint 演示文稿</vt:lpstr>
      <vt:lpstr>PowerPoint 演示文稿</vt:lpstr>
      <vt:lpstr>Random access protocols summary</vt:lpstr>
      <vt:lpstr>CSMA/CD: Minimum frame length</vt:lpstr>
      <vt:lpstr>PowerPoint 演示文稿</vt:lpstr>
      <vt:lpstr>Manchester</vt:lpstr>
      <vt:lpstr>PowerPoint 演示文稿</vt:lpstr>
      <vt:lpstr>PowerPoint 演示文稿</vt:lpstr>
      <vt:lpstr>PowerPoint 演示文稿</vt:lpstr>
      <vt:lpstr>PowerPoint 演示文稿</vt:lpstr>
      <vt:lpstr>Ethernet MAC Sublayer Protocol</vt:lpstr>
      <vt:lpstr>PowerPoint 演示文稿</vt:lpstr>
      <vt:lpstr>PowerPoint 演示文稿</vt:lpstr>
      <vt:lpstr>Gigabit Ethernet using hubs</vt:lpstr>
      <vt:lpstr>PowerPoint 演示文稿</vt:lpstr>
      <vt:lpstr>PowerPoint 演示文稿</vt:lpstr>
      <vt:lpstr>Channel Sensing</vt:lpstr>
      <vt:lpstr>PowerPoint 演示文稿</vt:lpstr>
      <vt:lpstr>PowerPoint 演示文稿</vt:lpstr>
      <vt:lpstr>PowerPoint 演示文稿</vt:lpstr>
      <vt:lpstr>PowerPoint 演示文稿</vt:lpstr>
      <vt:lpstr>Switched Ethernet </vt:lpstr>
      <vt:lpstr>PowerPoint 演示文稿</vt:lpstr>
      <vt:lpstr>PowerPoint 演示文稿</vt:lpstr>
      <vt:lpstr>802.1Q: Frame formats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刘雨建</dc:creator>
  <cp:lastModifiedBy>Yiran Zhang</cp:lastModifiedBy>
  <cp:revision>113</cp:revision>
  <dcterms:created xsi:type="dcterms:W3CDTF">2024-04-11T14:04:38Z</dcterms:created>
  <dcterms:modified xsi:type="dcterms:W3CDTF">2025-04-17T00:33:16Z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DBD9FF04FF7283F8CDDC1766E01F2458_43</vt:lpwstr>
  </property>
</Properties>
</file>